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 id="2147483658" r:id="rId3"/>
  </p:sldMasterIdLst>
  <p:notesMasterIdLst>
    <p:notesMasterId r:id="rId31"/>
  </p:notesMasterIdLst>
  <p:sldIdLst>
    <p:sldId id="256" r:id="rId4"/>
    <p:sldId id="286" r:id="rId5"/>
    <p:sldId id="287" r:id="rId6"/>
    <p:sldId id="324" r:id="rId7"/>
    <p:sldId id="291" r:id="rId8"/>
    <p:sldId id="292" r:id="rId9"/>
    <p:sldId id="294" r:id="rId10"/>
    <p:sldId id="317" r:id="rId11"/>
    <p:sldId id="318" r:id="rId12"/>
    <p:sldId id="320" r:id="rId13"/>
    <p:sldId id="322" r:id="rId14"/>
    <p:sldId id="323" r:id="rId15"/>
    <p:sldId id="295" r:id="rId16"/>
    <p:sldId id="302" r:id="rId17"/>
    <p:sldId id="327" r:id="rId18"/>
    <p:sldId id="297" r:id="rId19"/>
    <p:sldId id="298" r:id="rId20"/>
    <p:sldId id="299" r:id="rId21"/>
    <p:sldId id="301" r:id="rId22"/>
    <p:sldId id="303" r:id="rId23"/>
    <p:sldId id="326" r:id="rId24"/>
    <p:sldId id="325" r:id="rId25"/>
    <p:sldId id="328" r:id="rId26"/>
    <p:sldId id="309" r:id="rId27"/>
    <p:sldId id="329" r:id="rId28"/>
    <p:sldId id="310" r:id="rId29"/>
    <p:sldId id="282" r:id="rId30"/>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Light" panose="020B0502040204020203"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Light" panose="020B0502040204020203"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Light" panose="020B0502040204020203"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Light" panose="020B0502040204020203"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Light" panose="020B0502040204020203"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Light" panose="020B0502040204020203"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Light" panose="020B0502040204020203"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Light" panose="020B0502040204020203"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Light" panose="020B0502040204020203" pitchFamily="34" charset="-122"/>
        <a:cs typeface="+mn-cs"/>
      </a:defRPr>
    </a:lvl9pPr>
  </p:defaultTextStyle>
  <p:extLst>
    <p:ext uri="{EFAFB233-063F-42B5-8137-9DF3F51BA10A}">
      <p15:sldGuideLst xmlns:p15="http://schemas.microsoft.com/office/powerpoint/2012/main">
        <p15:guide id="1" orient="horz" pos="2001">
          <p15:clr>
            <a:srgbClr val="A4A3A4"/>
          </p15:clr>
        </p15:guide>
        <p15:guide id="2" pos="379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3E55"/>
    <a:srgbClr val="34457A"/>
    <a:srgbClr val="404040"/>
    <a:srgbClr val="FFFFFF"/>
    <a:srgbClr val="DCD3BC"/>
    <a:srgbClr val="963248"/>
    <a:srgbClr val="2F89F5"/>
    <a:srgbClr val="1257AA"/>
    <a:srgbClr val="F4F4FA"/>
    <a:srgbClr val="EEE9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821" y="96"/>
      </p:cViewPr>
      <p:guideLst>
        <p:guide orient="horz" pos="2001"/>
        <p:guide pos="379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098" name="页眉占位符 1"/>
          <p:cNvSpPr>
            <a:spLocks noGrp="1" noChangeArrowheads="1"/>
          </p:cNvSpPr>
          <p:nvPr>
            <p:ph type="hdr" sz="quarter"/>
          </p:nvPr>
        </p:nvSpPr>
        <p:spPr bwMode="auto">
          <a:xfrm>
            <a:off x="0" y="0"/>
            <a:ext cx="2971800" cy="458788"/>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sz="1200">
                <a:ea typeface="宋体" panose="02010600030101010101" pitchFamily="2" charset="-122"/>
              </a:defRPr>
            </a:lvl1pPr>
          </a:lstStyle>
          <a:p>
            <a:pPr>
              <a:defRPr/>
            </a:pPr>
            <a:endParaRPr lang="zh-CN" altLang="en-US"/>
          </a:p>
        </p:txBody>
      </p:sp>
      <p:sp>
        <p:nvSpPr>
          <p:cNvPr id="4099" name="日期占位符 2"/>
          <p:cNvSpPr>
            <a:spLocks noGrp="1" noChangeArrowheads="1"/>
          </p:cNvSpPr>
          <p:nvPr>
            <p:ph type="dt" idx="1"/>
          </p:nvPr>
        </p:nvSpPr>
        <p:spPr bwMode="auto">
          <a:xfrm>
            <a:off x="3884613" y="0"/>
            <a:ext cx="2971800" cy="458788"/>
          </a:xfrm>
          <a:prstGeom prst="rect">
            <a:avLst/>
          </a:prstGeom>
          <a:noFill/>
          <a:ln>
            <a:noFill/>
          </a:ln>
          <a:extLst/>
        </p:spPr>
        <p:txBody>
          <a:bodyPr vert="horz" wrap="square" lIns="91440" tIns="45720" rIns="91440" bIns="45720" numCol="1" anchor="t" anchorCtr="0" compatLnSpc="1">
            <a:prstTxWarp prst="textNoShape">
              <a:avLst/>
            </a:prstTxWarp>
          </a:bodyPr>
          <a:lstStyle>
            <a:lvl1pPr algn="r" eaLnBrk="1" hangingPunct="1">
              <a:buFont typeface="Arial" panose="020B0604020202020204" pitchFamily="34" charset="0"/>
              <a:buNone/>
              <a:defRPr sz="1200">
                <a:ea typeface="宋体" panose="02010600030101010101" pitchFamily="2" charset="-122"/>
              </a:defRPr>
            </a:lvl1pPr>
          </a:lstStyle>
          <a:p>
            <a:pPr>
              <a:defRPr/>
            </a:pPr>
            <a:fld id="{5CF92330-F93F-4A28-B432-7D4FE553E62B}" type="datetimeFigureOut">
              <a:rPr lang="zh-CN" altLang="en-US"/>
              <a:pPr>
                <a:defRPr/>
              </a:pPr>
              <a:t>2018-09-30</a:t>
            </a:fld>
            <a:endParaRPr lang="zh-CN" altLang="en-US"/>
          </a:p>
        </p:txBody>
      </p:sp>
      <p:sp>
        <p:nvSpPr>
          <p:cNvPr id="29700"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sp>
      <p:sp>
        <p:nvSpPr>
          <p:cNvPr id="4101" name="备注占位符 4"/>
          <p:cNvSpPr>
            <a:spLocks noGrp="1" noChangeArrowheads="1"/>
          </p:cNvSpPr>
          <p:nvPr>
            <p:ph type="body" sz="quarter" idx="3"/>
          </p:nvPr>
        </p:nvSpPr>
        <p:spPr bwMode="auto">
          <a:xfrm>
            <a:off x="685800" y="4400550"/>
            <a:ext cx="5486400" cy="3600450"/>
          </a:xfrm>
          <a:prstGeom prst="rect">
            <a:avLst/>
          </a:prstGeom>
          <a:noFill/>
          <a:ln>
            <a:noFill/>
          </a:ln>
          <a:extLst/>
        </p:spPr>
        <p:txBody>
          <a:bodyPr vert="horz" wrap="square" lIns="91440" tIns="45720" rIns="91440" bIns="45720" numCol="1" anchor="ctr"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4102" name="页脚占位符 5"/>
          <p:cNvSpPr>
            <a:spLocks noGrp="1" noChangeArrowheads="1"/>
          </p:cNvSpPr>
          <p:nvPr>
            <p:ph type="ftr" sz="quarter" idx="4"/>
          </p:nvPr>
        </p:nvSpPr>
        <p:spPr bwMode="auto">
          <a:xfrm>
            <a:off x="0" y="8685213"/>
            <a:ext cx="2971800" cy="458787"/>
          </a:xfrm>
          <a:prstGeom prst="rect">
            <a:avLst/>
          </a:prstGeom>
          <a:noFill/>
          <a:ln>
            <a:noFill/>
          </a:ln>
          <a:extLst/>
        </p:spPr>
        <p:txBody>
          <a:bodyPr vert="horz" wrap="square" lIns="91440" tIns="45720" rIns="91440" bIns="45720" numCol="1" anchor="b" anchorCtr="0" compatLnSpc="1">
            <a:prstTxWarp prst="textNoShape">
              <a:avLst/>
            </a:prstTxWarp>
          </a:bodyPr>
          <a:lstStyle>
            <a:lvl1pPr eaLnBrk="1" hangingPunct="1">
              <a:buFont typeface="Arial" panose="020B0604020202020204" pitchFamily="34" charset="0"/>
              <a:buNone/>
              <a:defRPr sz="1200">
                <a:ea typeface="宋体" panose="02010600030101010101" pitchFamily="2" charset="-122"/>
              </a:defRPr>
            </a:lvl1pPr>
          </a:lstStyle>
          <a:p>
            <a:pPr>
              <a:defRPr/>
            </a:pPr>
            <a:endParaRPr lang="zh-CN" altLang="en-US"/>
          </a:p>
        </p:txBody>
      </p:sp>
      <p:sp>
        <p:nvSpPr>
          <p:cNvPr id="4103" name="灯片编号占位符 6"/>
          <p:cNvSpPr>
            <a:spLocks noGrp="1" noChangeArrowheads="1"/>
          </p:cNvSpPr>
          <p:nvPr>
            <p:ph type="sldNum" sz="quarter" idx="5"/>
          </p:nvPr>
        </p:nvSpPr>
        <p:spPr bwMode="auto">
          <a:xfrm>
            <a:off x="3884613" y="8685213"/>
            <a:ext cx="2971800" cy="458787"/>
          </a:xfrm>
          <a:prstGeom prst="rect">
            <a:avLst/>
          </a:prstGeom>
          <a:noFill/>
          <a:ln>
            <a:noFill/>
          </a:ln>
          <a:extLst/>
        </p:spPr>
        <p:txBody>
          <a:bodyPr vert="horz" wrap="square" lIns="91440" tIns="45720" rIns="91440" bIns="45720" numCol="1" anchor="b" anchorCtr="0" compatLnSpc="1">
            <a:prstTxWarp prst="textNoShape">
              <a:avLst/>
            </a:prstTxWarp>
          </a:bodyPr>
          <a:lstStyle>
            <a:lvl1pPr algn="r" eaLnBrk="1" hangingPunct="1">
              <a:buFont typeface="Arial" panose="020B0604020202020204" pitchFamily="34" charset="0"/>
              <a:buNone/>
              <a:defRPr sz="1200">
                <a:ea typeface="宋体" panose="02010600030101010101" pitchFamily="2" charset="-122"/>
              </a:defRPr>
            </a:lvl1pPr>
          </a:lstStyle>
          <a:p>
            <a:fld id="{0C022F11-CB3D-4C44-995E-D755125992A4}" type="slidenum">
              <a:rPr lang="zh-CN" altLang="en-US"/>
              <a:pPr/>
              <a:t>‹#›</a:t>
            </a:fld>
            <a:endParaRPr lang="zh-CN" altLang="en-US"/>
          </a:p>
        </p:txBody>
      </p:sp>
    </p:spTree>
    <p:extLst>
      <p:ext uri="{BB962C8B-B14F-4D97-AF65-F5344CB8AC3E}">
        <p14:creationId xmlns:p14="http://schemas.microsoft.com/office/powerpoint/2010/main" val="20784216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022F11-CB3D-4C44-995E-D755125992A4}" type="slidenum">
              <a:rPr lang="zh-CN" altLang="en-US" smtClean="0"/>
              <a:pPr/>
              <a:t>13</a:t>
            </a:fld>
            <a:endParaRPr lang="zh-CN" altLang="en-US"/>
          </a:p>
        </p:txBody>
      </p:sp>
    </p:spTree>
    <p:extLst>
      <p:ext uri="{BB962C8B-B14F-4D97-AF65-F5344CB8AC3E}">
        <p14:creationId xmlns:p14="http://schemas.microsoft.com/office/powerpoint/2010/main" val="436785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noChangeArrowheads="1"/>
          </p:cNvSpPr>
          <p:nvPr>
            <p:ph type="dt" sz="half" idx="10"/>
          </p:nvPr>
        </p:nvSpPr>
        <p:spPr>
          <a:ln/>
        </p:spPr>
        <p:txBody>
          <a:bodyPr/>
          <a:lstStyle>
            <a:lvl1pPr>
              <a:defRPr/>
            </a:lvl1pPr>
          </a:lstStyle>
          <a:p>
            <a:pPr>
              <a:defRPr/>
            </a:pPr>
            <a:fld id="{D159743B-3063-40DF-80DE-CFC563E61E67}" type="datetimeFigureOut">
              <a:rPr lang="zh-CN" altLang="en-US"/>
              <a:pPr>
                <a:defRPr/>
              </a:pPr>
              <a:t>2018-09-30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E87E9E14-3646-4C73-AE36-2F296B9FAACC}" type="slidenum">
              <a:rPr lang="zh-CN" altLang="en-US"/>
              <a:pPr/>
              <a:t>‹#›</a:t>
            </a:fld>
            <a:endParaRPr lang="zh-CN" altLang="en-US"/>
          </a:p>
        </p:txBody>
      </p:sp>
    </p:spTree>
    <p:extLst>
      <p:ext uri="{BB962C8B-B14F-4D97-AF65-F5344CB8AC3E}">
        <p14:creationId xmlns:p14="http://schemas.microsoft.com/office/powerpoint/2010/main" val="2760862781"/>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278F13EF-6489-45FA-B1F0-1C872532057D}" type="datetimeFigureOut">
              <a:rPr lang="zh-CN" altLang="en-US"/>
              <a:pPr>
                <a:defRPr/>
              </a:pPr>
              <a:t>2018-09-30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DAB2D584-B76C-4CEE-932C-7CA5EEFF53E0}" type="slidenum">
              <a:rPr lang="zh-CN" altLang="en-US"/>
              <a:pPr/>
              <a:t>‹#›</a:t>
            </a:fld>
            <a:endParaRPr lang="zh-CN" altLang="en-US"/>
          </a:p>
        </p:txBody>
      </p:sp>
    </p:spTree>
    <p:extLst>
      <p:ext uri="{BB962C8B-B14F-4D97-AF65-F5344CB8AC3E}">
        <p14:creationId xmlns:p14="http://schemas.microsoft.com/office/powerpoint/2010/main" val="210620833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1E356503-A9F4-426D-872A-862BC2796EA5}" type="datetimeFigureOut">
              <a:rPr lang="zh-CN" altLang="en-US"/>
              <a:pPr>
                <a:defRPr/>
              </a:pPr>
              <a:t>2018-09-30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F0225774-5F5B-4796-AD54-B3EEA8A2E84C}" type="slidenum">
              <a:rPr lang="zh-CN" altLang="en-US"/>
              <a:pPr/>
              <a:t>‹#›</a:t>
            </a:fld>
            <a:endParaRPr lang="zh-CN" altLang="en-US"/>
          </a:p>
        </p:txBody>
      </p:sp>
    </p:spTree>
    <p:extLst>
      <p:ext uri="{BB962C8B-B14F-4D97-AF65-F5344CB8AC3E}">
        <p14:creationId xmlns:p14="http://schemas.microsoft.com/office/powerpoint/2010/main" val="450711788"/>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1"/>
          <p:cNvSpPr>
            <a:spLocks noGrp="1" noChangeArrowheads="1"/>
          </p:cNvSpPr>
          <p:nvPr>
            <p:ph type="dt" sz="half" idx="10"/>
          </p:nvPr>
        </p:nvSpPr>
        <p:spPr>
          <a:ln/>
        </p:spPr>
        <p:txBody>
          <a:bodyPr/>
          <a:lstStyle>
            <a:lvl1pPr>
              <a:defRPr/>
            </a:lvl1pPr>
          </a:lstStyle>
          <a:p>
            <a:pPr>
              <a:defRPr/>
            </a:pPr>
            <a:fld id="{F0E80AC0-FB78-4BC8-A78B-BC28F4EF0E94}" type="datetimeFigureOut">
              <a:rPr lang="zh-CN" altLang="en-US"/>
              <a:pPr>
                <a:defRPr/>
              </a:pPr>
              <a:t>2018-09-30</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fld id="{4D574EB9-44BF-4B3C-A6F5-AA91E5335A0C}" type="slidenum">
              <a:rPr lang="zh-CN" altLang="en-US"/>
              <a:pPr/>
              <a:t>‹#›</a:t>
            </a:fld>
            <a:endParaRPr lang="zh-CN" altLang="en-US"/>
          </a:p>
        </p:txBody>
      </p:sp>
    </p:spTree>
    <p:extLst>
      <p:ext uri="{BB962C8B-B14F-4D97-AF65-F5344CB8AC3E}">
        <p14:creationId xmlns:p14="http://schemas.microsoft.com/office/powerpoint/2010/main" val="461461818"/>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1"/>
          <p:cNvSpPr>
            <a:spLocks noGrp="1" noChangeArrowheads="1"/>
          </p:cNvSpPr>
          <p:nvPr>
            <p:ph type="dt" sz="half" idx="10"/>
          </p:nvPr>
        </p:nvSpPr>
        <p:spPr>
          <a:ln/>
        </p:spPr>
        <p:txBody>
          <a:bodyPr/>
          <a:lstStyle>
            <a:lvl1pPr>
              <a:defRPr/>
            </a:lvl1pPr>
          </a:lstStyle>
          <a:p>
            <a:pPr>
              <a:defRPr/>
            </a:pPr>
            <a:fld id="{CECA69BD-6258-4425-9C9E-4D747098D771}" type="datetimeFigureOut">
              <a:rPr lang="zh-CN" altLang="en-US"/>
              <a:pPr>
                <a:defRPr/>
              </a:pPr>
              <a:t>2018-09-30</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fld id="{30C9049E-35E8-450D-AF14-6E625B607E40}" type="slidenum">
              <a:rPr lang="zh-CN" altLang="en-US"/>
              <a:pPr/>
              <a:t>‹#›</a:t>
            </a:fld>
            <a:endParaRPr lang="zh-CN" altLang="en-US"/>
          </a:p>
        </p:txBody>
      </p:sp>
    </p:spTree>
    <p:extLst>
      <p:ext uri="{BB962C8B-B14F-4D97-AF65-F5344CB8AC3E}">
        <p14:creationId xmlns:p14="http://schemas.microsoft.com/office/powerpoint/2010/main" val="856025779"/>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日期占位符 1"/>
          <p:cNvSpPr>
            <a:spLocks noGrp="1" noChangeArrowheads="1"/>
          </p:cNvSpPr>
          <p:nvPr>
            <p:ph type="dt" sz="half" idx="10"/>
          </p:nvPr>
        </p:nvSpPr>
        <p:spPr>
          <a:ln/>
        </p:spPr>
        <p:txBody>
          <a:bodyPr/>
          <a:lstStyle>
            <a:lvl1pPr>
              <a:defRPr/>
            </a:lvl1pPr>
          </a:lstStyle>
          <a:p>
            <a:pPr>
              <a:defRPr/>
            </a:pPr>
            <a:fld id="{98F876F0-6BC9-414F-8687-747EE178B734}" type="datetimeFigureOut">
              <a:rPr lang="zh-CN" altLang="en-US"/>
              <a:pPr>
                <a:defRPr/>
              </a:pPr>
              <a:t>2018-09-30</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fld id="{66BA99C9-B92D-41EE-BF83-BE3DB01E9CAF}" type="slidenum">
              <a:rPr lang="zh-CN" altLang="en-US"/>
              <a:pPr/>
              <a:t>‹#›</a:t>
            </a:fld>
            <a:endParaRPr lang="zh-CN" altLang="en-US"/>
          </a:p>
        </p:txBody>
      </p:sp>
    </p:spTree>
    <p:extLst>
      <p:ext uri="{BB962C8B-B14F-4D97-AF65-F5344CB8AC3E}">
        <p14:creationId xmlns:p14="http://schemas.microsoft.com/office/powerpoint/2010/main" val="270656429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1"/>
          <p:cNvSpPr>
            <a:spLocks noGrp="1" noChangeArrowheads="1"/>
          </p:cNvSpPr>
          <p:nvPr>
            <p:ph type="dt" sz="half" idx="10"/>
          </p:nvPr>
        </p:nvSpPr>
        <p:spPr>
          <a:ln/>
        </p:spPr>
        <p:txBody>
          <a:bodyPr/>
          <a:lstStyle>
            <a:lvl1pPr>
              <a:defRPr/>
            </a:lvl1pPr>
          </a:lstStyle>
          <a:p>
            <a:pPr>
              <a:defRPr/>
            </a:pPr>
            <a:fld id="{34D9E093-3012-4C89-9176-807CBBC8C698}" type="datetimeFigureOut">
              <a:rPr lang="zh-CN" altLang="en-US"/>
              <a:pPr>
                <a:defRPr/>
              </a:pPr>
              <a:t>2018-09-30</a:t>
            </a:fld>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fld id="{EB6C8226-32B1-4797-93A7-4F160DA3E882}" type="slidenum">
              <a:rPr lang="zh-CN" altLang="en-US"/>
              <a:pPr/>
              <a:t>‹#›</a:t>
            </a:fld>
            <a:endParaRPr lang="zh-CN" altLang="en-US"/>
          </a:p>
        </p:txBody>
      </p:sp>
    </p:spTree>
    <p:extLst>
      <p:ext uri="{BB962C8B-B14F-4D97-AF65-F5344CB8AC3E}">
        <p14:creationId xmlns:p14="http://schemas.microsoft.com/office/powerpoint/2010/main" val="2748768716"/>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1"/>
          <p:cNvSpPr>
            <a:spLocks noGrp="1" noChangeArrowheads="1"/>
          </p:cNvSpPr>
          <p:nvPr>
            <p:ph type="dt" sz="half" idx="10"/>
          </p:nvPr>
        </p:nvSpPr>
        <p:spPr>
          <a:ln/>
        </p:spPr>
        <p:txBody>
          <a:bodyPr/>
          <a:lstStyle>
            <a:lvl1pPr>
              <a:defRPr/>
            </a:lvl1pPr>
          </a:lstStyle>
          <a:p>
            <a:pPr>
              <a:defRPr/>
            </a:pPr>
            <a:fld id="{711756AF-C7A2-431F-A074-B56842404F32}" type="datetimeFigureOut">
              <a:rPr lang="zh-CN" altLang="en-US"/>
              <a:pPr>
                <a:defRPr/>
              </a:pPr>
              <a:t>2018-09-30</a:t>
            </a:fld>
            <a:endParaRPr lang="zh-CN" altLang="en-US"/>
          </a:p>
        </p:txBody>
      </p:sp>
      <p:sp>
        <p:nvSpPr>
          <p:cNvPr id="8"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3"/>
          <p:cNvSpPr>
            <a:spLocks noGrp="1" noChangeArrowheads="1"/>
          </p:cNvSpPr>
          <p:nvPr>
            <p:ph type="sldNum" sz="quarter" idx="12"/>
          </p:nvPr>
        </p:nvSpPr>
        <p:spPr>
          <a:ln/>
        </p:spPr>
        <p:txBody>
          <a:bodyPr/>
          <a:lstStyle>
            <a:lvl1pPr>
              <a:defRPr/>
            </a:lvl1pPr>
          </a:lstStyle>
          <a:p>
            <a:fld id="{E2A972B6-7A1C-4252-862C-7EF3C7401215}" type="slidenum">
              <a:rPr lang="zh-CN" altLang="en-US"/>
              <a:pPr/>
              <a:t>‹#›</a:t>
            </a:fld>
            <a:endParaRPr lang="zh-CN" altLang="en-US"/>
          </a:p>
        </p:txBody>
      </p:sp>
    </p:spTree>
    <p:extLst>
      <p:ext uri="{BB962C8B-B14F-4D97-AF65-F5344CB8AC3E}">
        <p14:creationId xmlns:p14="http://schemas.microsoft.com/office/powerpoint/2010/main" val="3805078222"/>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1"/>
          <p:cNvSpPr>
            <a:spLocks noGrp="1" noChangeArrowheads="1"/>
          </p:cNvSpPr>
          <p:nvPr>
            <p:ph type="dt" sz="half" idx="10"/>
          </p:nvPr>
        </p:nvSpPr>
        <p:spPr>
          <a:ln/>
        </p:spPr>
        <p:txBody>
          <a:bodyPr/>
          <a:lstStyle>
            <a:lvl1pPr>
              <a:defRPr/>
            </a:lvl1pPr>
          </a:lstStyle>
          <a:p>
            <a:pPr>
              <a:defRPr/>
            </a:pPr>
            <a:fld id="{A000B265-D35A-4B76-A901-F5EF40AC27DC}" type="datetimeFigureOut">
              <a:rPr lang="zh-CN" altLang="en-US"/>
              <a:pPr>
                <a:defRPr/>
              </a:pPr>
              <a:t>2018-09-30</a:t>
            </a:fld>
            <a:endParaRPr lang="zh-CN" altLang="en-US"/>
          </a:p>
        </p:txBody>
      </p:sp>
      <p:sp>
        <p:nvSpPr>
          <p:cNvPr id="4"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3"/>
          <p:cNvSpPr>
            <a:spLocks noGrp="1" noChangeArrowheads="1"/>
          </p:cNvSpPr>
          <p:nvPr>
            <p:ph type="sldNum" sz="quarter" idx="12"/>
          </p:nvPr>
        </p:nvSpPr>
        <p:spPr>
          <a:ln/>
        </p:spPr>
        <p:txBody>
          <a:bodyPr/>
          <a:lstStyle>
            <a:lvl1pPr>
              <a:defRPr/>
            </a:lvl1pPr>
          </a:lstStyle>
          <a:p>
            <a:fld id="{922B148D-D42C-4E0A-9950-E9D99807B7ED}" type="slidenum">
              <a:rPr lang="zh-CN" altLang="en-US"/>
              <a:pPr/>
              <a:t>‹#›</a:t>
            </a:fld>
            <a:endParaRPr lang="zh-CN" altLang="en-US"/>
          </a:p>
        </p:txBody>
      </p:sp>
    </p:spTree>
    <p:extLst>
      <p:ext uri="{BB962C8B-B14F-4D97-AF65-F5344CB8AC3E}">
        <p14:creationId xmlns:p14="http://schemas.microsoft.com/office/powerpoint/2010/main" val="2187965512"/>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noChangeArrowheads="1"/>
          </p:cNvSpPr>
          <p:nvPr>
            <p:ph type="dt" sz="half" idx="10"/>
          </p:nvPr>
        </p:nvSpPr>
        <p:spPr>
          <a:ln/>
        </p:spPr>
        <p:txBody>
          <a:bodyPr/>
          <a:lstStyle>
            <a:lvl1pPr>
              <a:defRPr/>
            </a:lvl1pPr>
          </a:lstStyle>
          <a:p>
            <a:pPr>
              <a:defRPr/>
            </a:pPr>
            <a:fld id="{E0AB68C3-9AC2-4175-9283-32E8E8E18C7C}" type="datetimeFigureOut">
              <a:rPr lang="zh-CN" altLang="en-US"/>
              <a:pPr>
                <a:defRPr/>
              </a:pPr>
              <a:t>2018-09-30</a:t>
            </a:fld>
            <a:endParaRPr lang="zh-CN" altLang="en-US"/>
          </a:p>
        </p:txBody>
      </p:sp>
      <p:sp>
        <p:nvSpPr>
          <p:cNvPr id="3"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3"/>
          <p:cNvSpPr>
            <a:spLocks noGrp="1" noChangeArrowheads="1"/>
          </p:cNvSpPr>
          <p:nvPr>
            <p:ph type="sldNum" sz="quarter" idx="12"/>
          </p:nvPr>
        </p:nvSpPr>
        <p:spPr>
          <a:ln/>
        </p:spPr>
        <p:txBody>
          <a:bodyPr/>
          <a:lstStyle>
            <a:lvl1pPr>
              <a:defRPr/>
            </a:lvl1pPr>
          </a:lstStyle>
          <a:p>
            <a:fld id="{844B7ACF-9D52-4877-AA3F-FD33B4AA45BC}" type="slidenum">
              <a:rPr lang="zh-CN" altLang="en-US"/>
              <a:pPr/>
              <a:t>‹#›</a:t>
            </a:fld>
            <a:endParaRPr lang="zh-CN" altLang="en-US"/>
          </a:p>
        </p:txBody>
      </p:sp>
    </p:spTree>
    <p:extLst>
      <p:ext uri="{BB962C8B-B14F-4D97-AF65-F5344CB8AC3E}">
        <p14:creationId xmlns:p14="http://schemas.microsoft.com/office/powerpoint/2010/main" val="3679510885"/>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fld id="{2F637F0B-544F-49B3-A47A-2FBD86019FC4}" type="datetimeFigureOut">
              <a:rPr lang="zh-CN" altLang="en-US"/>
              <a:pPr>
                <a:defRPr/>
              </a:pPr>
              <a:t>2018-09-30</a:t>
            </a:fld>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fld id="{BE8624B8-42D7-46B7-80C7-B95433FCF019}" type="slidenum">
              <a:rPr lang="zh-CN" altLang="en-US"/>
              <a:pPr/>
              <a:t>‹#›</a:t>
            </a:fld>
            <a:endParaRPr lang="zh-CN" altLang="en-US"/>
          </a:p>
        </p:txBody>
      </p:sp>
    </p:spTree>
    <p:extLst>
      <p:ext uri="{BB962C8B-B14F-4D97-AF65-F5344CB8AC3E}">
        <p14:creationId xmlns:p14="http://schemas.microsoft.com/office/powerpoint/2010/main" val="6293430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324CCF93-6C27-4E8D-921B-A97EC47E4CD2}" type="datetimeFigureOut">
              <a:rPr lang="zh-CN" altLang="en-US"/>
              <a:pPr>
                <a:defRPr/>
              </a:pPr>
              <a:t>2018-09-30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F141DCED-16D5-4C31-B119-8702B9CDCE2A}" type="slidenum">
              <a:rPr lang="zh-CN" altLang="en-US"/>
              <a:pPr/>
              <a:t>‹#›</a:t>
            </a:fld>
            <a:endParaRPr lang="zh-CN" altLang="en-US"/>
          </a:p>
        </p:txBody>
      </p:sp>
    </p:spTree>
    <p:extLst>
      <p:ext uri="{BB962C8B-B14F-4D97-AF65-F5344CB8AC3E}">
        <p14:creationId xmlns:p14="http://schemas.microsoft.com/office/powerpoint/2010/main" val="419344687"/>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fld id="{8A20DD1F-2D87-4BC4-ACA7-A6D3EA0ED1BE}" type="datetimeFigureOut">
              <a:rPr lang="zh-CN" altLang="en-US"/>
              <a:pPr>
                <a:defRPr/>
              </a:pPr>
              <a:t>2018-09-30</a:t>
            </a:fld>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fld id="{67E66C54-5F3C-48C6-B0B8-8D776D66E9B1}" type="slidenum">
              <a:rPr lang="zh-CN" altLang="en-US"/>
              <a:pPr/>
              <a:t>‹#›</a:t>
            </a:fld>
            <a:endParaRPr lang="zh-CN" altLang="en-US"/>
          </a:p>
        </p:txBody>
      </p:sp>
    </p:spTree>
    <p:extLst>
      <p:ext uri="{BB962C8B-B14F-4D97-AF65-F5344CB8AC3E}">
        <p14:creationId xmlns:p14="http://schemas.microsoft.com/office/powerpoint/2010/main" val="2245596543"/>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1"/>
          <p:cNvSpPr>
            <a:spLocks noGrp="1" noChangeArrowheads="1"/>
          </p:cNvSpPr>
          <p:nvPr>
            <p:ph type="dt" sz="half" idx="10"/>
          </p:nvPr>
        </p:nvSpPr>
        <p:spPr>
          <a:ln/>
        </p:spPr>
        <p:txBody>
          <a:bodyPr/>
          <a:lstStyle>
            <a:lvl1pPr>
              <a:defRPr/>
            </a:lvl1pPr>
          </a:lstStyle>
          <a:p>
            <a:pPr>
              <a:defRPr/>
            </a:pPr>
            <a:fld id="{50CDDD7D-4AE1-4827-BE8B-38343C08AF1B}" type="datetimeFigureOut">
              <a:rPr lang="zh-CN" altLang="en-US"/>
              <a:pPr>
                <a:defRPr/>
              </a:pPr>
              <a:t>2018-09-30</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fld id="{BA36CBC5-A550-47C3-9AE8-5FDC483C7CC6}" type="slidenum">
              <a:rPr lang="zh-CN" altLang="en-US"/>
              <a:pPr/>
              <a:t>‹#›</a:t>
            </a:fld>
            <a:endParaRPr lang="zh-CN" altLang="en-US"/>
          </a:p>
        </p:txBody>
      </p:sp>
    </p:spTree>
    <p:extLst>
      <p:ext uri="{BB962C8B-B14F-4D97-AF65-F5344CB8AC3E}">
        <p14:creationId xmlns:p14="http://schemas.microsoft.com/office/powerpoint/2010/main" val="131229850"/>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1"/>
          <p:cNvSpPr>
            <a:spLocks noGrp="1" noChangeArrowheads="1"/>
          </p:cNvSpPr>
          <p:nvPr>
            <p:ph type="dt" sz="half" idx="10"/>
          </p:nvPr>
        </p:nvSpPr>
        <p:spPr>
          <a:ln/>
        </p:spPr>
        <p:txBody>
          <a:bodyPr/>
          <a:lstStyle>
            <a:lvl1pPr>
              <a:defRPr/>
            </a:lvl1pPr>
          </a:lstStyle>
          <a:p>
            <a:pPr>
              <a:defRPr/>
            </a:pPr>
            <a:fld id="{D45789B3-9B0C-43C8-91A3-E8151EEB75BA}" type="datetimeFigureOut">
              <a:rPr lang="zh-CN" altLang="en-US"/>
              <a:pPr>
                <a:defRPr/>
              </a:pPr>
              <a:t>2018-09-30</a:t>
            </a:fld>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fld id="{B2EDA54E-0F36-4261-865F-2F1EFA25999E}" type="slidenum">
              <a:rPr lang="zh-CN" altLang="en-US"/>
              <a:pPr/>
              <a:t>‹#›</a:t>
            </a:fld>
            <a:endParaRPr lang="zh-CN" altLang="en-US"/>
          </a:p>
        </p:txBody>
      </p:sp>
    </p:spTree>
    <p:extLst>
      <p:ext uri="{BB962C8B-B14F-4D97-AF65-F5344CB8AC3E}">
        <p14:creationId xmlns:p14="http://schemas.microsoft.com/office/powerpoint/2010/main" val="1599505621"/>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Tree>
    <p:extLst>
      <p:ext uri="{BB962C8B-B14F-4D97-AF65-F5344CB8AC3E}">
        <p14:creationId xmlns:p14="http://schemas.microsoft.com/office/powerpoint/2010/main" val="1458729931"/>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942747524"/>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Tree>
    <p:extLst>
      <p:ext uri="{BB962C8B-B14F-4D97-AF65-F5344CB8AC3E}">
        <p14:creationId xmlns:p14="http://schemas.microsoft.com/office/powerpoint/2010/main" val="3305870403"/>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015760017"/>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417578387"/>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3920494473"/>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0891031"/>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F45E907B-4AFD-43FB-A942-0B09BA0B661E}" type="datetimeFigureOut">
              <a:rPr lang="zh-CN" altLang="en-US"/>
              <a:pPr>
                <a:defRPr/>
              </a:pPr>
              <a:t>2018-09-30</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fld id="{34CF21C4-30A2-41B3-B224-AE2E76CB239F}" type="slidenum">
              <a:rPr lang="zh-CN" altLang="en-US"/>
              <a:pPr/>
              <a:t>‹#›</a:t>
            </a:fld>
            <a:endParaRPr lang="zh-CN" altLang="en-US"/>
          </a:p>
        </p:txBody>
      </p:sp>
    </p:spTree>
    <p:extLst>
      <p:ext uri="{BB962C8B-B14F-4D97-AF65-F5344CB8AC3E}">
        <p14:creationId xmlns:p14="http://schemas.microsoft.com/office/powerpoint/2010/main" val="575612907"/>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Tree>
    <p:extLst>
      <p:ext uri="{BB962C8B-B14F-4D97-AF65-F5344CB8AC3E}">
        <p14:creationId xmlns:p14="http://schemas.microsoft.com/office/powerpoint/2010/main" val="2471117030"/>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Tree>
    <p:extLst>
      <p:ext uri="{BB962C8B-B14F-4D97-AF65-F5344CB8AC3E}">
        <p14:creationId xmlns:p14="http://schemas.microsoft.com/office/powerpoint/2010/main" val="1713736556"/>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063893514"/>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46098669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noChangeArrowheads="1"/>
          </p:cNvSpPr>
          <p:nvPr>
            <p:ph type="dt" sz="half" idx="10"/>
          </p:nvPr>
        </p:nvSpPr>
        <p:spPr>
          <a:ln/>
        </p:spPr>
        <p:txBody>
          <a:bodyPr/>
          <a:lstStyle>
            <a:lvl1pPr>
              <a:defRPr/>
            </a:lvl1pPr>
          </a:lstStyle>
          <a:p>
            <a:pPr>
              <a:defRPr/>
            </a:pPr>
            <a:fld id="{CC46BFC4-B8BA-427C-B38C-DDE8191775A7}" type="datetimeFigureOut">
              <a:rPr lang="zh-CN" altLang="en-US"/>
              <a:pPr>
                <a:defRPr/>
              </a:pPr>
              <a:t>2018-09-30</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CF2B7345-B5EF-46C3-B777-406184F3ECE2}" type="slidenum">
              <a:rPr lang="zh-CN" altLang="en-US"/>
              <a:pPr/>
              <a:t>‹#›</a:t>
            </a:fld>
            <a:endParaRPr lang="zh-CN" altLang="en-US"/>
          </a:p>
        </p:txBody>
      </p:sp>
    </p:spTree>
    <p:extLst>
      <p:ext uri="{BB962C8B-B14F-4D97-AF65-F5344CB8AC3E}">
        <p14:creationId xmlns:p14="http://schemas.microsoft.com/office/powerpoint/2010/main" val="317090652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noChangeArrowheads="1"/>
          </p:cNvSpPr>
          <p:nvPr>
            <p:ph type="dt" sz="half" idx="10"/>
          </p:nvPr>
        </p:nvSpPr>
        <p:spPr>
          <a:ln/>
        </p:spPr>
        <p:txBody>
          <a:bodyPr/>
          <a:lstStyle>
            <a:lvl1pPr>
              <a:defRPr/>
            </a:lvl1pPr>
          </a:lstStyle>
          <a:p>
            <a:pPr>
              <a:defRPr/>
            </a:pPr>
            <a:fld id="{98103A51-75D8-41B7-AD6E-DFABF500C202}" type="datetimeFigureOut">
              <a:rPr lang="zh-CN" altLang="en-US"/>
              <a:pPr>
                <a:defRPr/>
              </a:pPr>
              <a:t>2018-09-30</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fld id="{97B6B436-8622-4402-BF16-EF283CF290CC}" type="slidenum">
              <a:rPr lang="zh-CN" altLang="en-US"/>
              <a:pPr/>
              <a:t>‹#›</a:t>
            </a:fld>
            <a:endParaRPr lang="zh-CN" altLang="en-US"/>
          </a:p>
        </p:txBody>
      </p:sp>
    </p:spTree>
    <p:extLst>
      <p:ext uri="{BB962C8B-B14F-4D97-AF65-F5344CB8AC3E}">
        <p14:creationId xmlns:p14="http://schemas.microsoft.com/office/powerpoint/2010/main" val="557963262"/>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noChangeArrowheads="1"/>
          </p:cNvSpPr>
          <p:nvPr>
            <p:ph type="dt" sz="half" idx="10"/>
          </p:nvPr>
        </p:nvSpPr>
        <p:spPr>
          <a:ln/>
        </p:spPr>
        <p:txBody>
          <a:bodyPr/>
          <a:lstStyle>
            <a:lvl1pPr>
              <a:defRPr/>
            </a:lvl1pPr>
          </a:lstStyle>
          <a:p>
            <a:pPr>
              <a:defRPr/>
            </a:pPr>
            <a:fld id="{32F9835A-C730-4514-979C-984EE739364F}" type="datetimeFigureOut">
              <a:rPr lang="zh-CN" altLang="en-US"/>
              <a:pPr>
                <a:defRPr/>
              </a:pPr>
              <a:t>2018-09-30</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fld id="{BA935A3F-8FDC-46DA-8159-EF3F4EA61691}" type="slidenum">
              <a:rPr lang="zh-CN" altLang="en-US"/>
              <a:pPr/>
              <a:t>‹#›</a:t>
            </a:fld>
            <a:endParaRPr lang="zh-CN" altLang="en-US"/>
          </a:p>
        </p:txBody>
      </p:sp>
    </p:spTree>
    <p:extLst>
      <p:ext uri="{BB962C8B-B14F-4D97-AF65-F5344CB8AC3E}">
        <p14:creationId xmlns:p14="http://schemas.microsoft.com/office/powerpoint/2010/main" val="37924053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D8C6D4BC-4708-430C-98D1-723E5AB4C1EB}" type="datetimeFigureOut">
              <a:rPr lang="zh-CN" altLang="en-US"/>
              <a:pPr>
                <a:defRPr/>
              </a:pPr>
              <a:t>2018-09-30</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fld id="{E9C1376B-DDE4-4917-9749-831E1B81E9B1}" type="slidenum">
              <a:rPr lang="zh-CN" altLang="en-US"/>
              <a:pPr/>
              <a:t>‹#›</a:t>
            </a:fld>
            <a:endParaRPr lang="zh-CN" altLang="en-US"/>
          </a:p>
        </p:txBody>
      </p:sp>
    </p:spTree>
    <p:extLst>
      <p:ext uri="{BB962C8B-B14F-4D97-AF65-F5344CB8AC3E}">
        <p14:creationId xmlns:p14="http://schemas.microsoft.com/office/powerpoint/2010/main" val="4217772186"/>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7FD761F2-7C92-4865-B3C8-30899BBDC38D}" type="datetimeFigureOut">
              <a:rPr lang="zh-CN" altLang="en-US"/>
              <a:pPr>
                <a:defRPr/>
              </a:pPr>
              <a:t>2018-09-30</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EAC1C101-D4C7-4E59-8261-B06672D8022B}" type="slidenum">
              <a:rPr lang="zh-CN" altLang="en-US"/>
              <a:pPr/>
              <a:t>‹#›</a:t>
            </a:fld>
            <a:endParaRPr lang="zh-CN" altLang="en-US"/>
          </a:p>
        </p:txBody>
      </p:sp>
    </p:spTree>
    <p:extLst>
      <p:ext uri="{BB962C8B-B14F-4D97-AF65-F5344CB8AC3E}">
        <p14:creationId xmlns:p14="http://schemas.microsoft.com/office/powerpoint/2010/main" val="1316699112"/>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0C82BFE7-0F77-47BA-A58D-4DC21EF0E209}" type="datetimeFigureOut">
              <a:rPr lang="zh-CN" altLang="en-US"/>
              <a:pPr>
                <a:defRPr/>
              </a:pPr>
              <a:t>2018-09-30</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fld id="{36AB8E5A-1620-48B3-A8C9-7B2112DBF9CF}" type="slidenum">
              <a:rPr lang="zh-CN" altLang="en-US"/>
              <a:pPr/>
              <a:t>‹#›</a:t>
            </a:fld>
            <a:endParaRPr lang="zh-CN" altLang="en-US"/>
          </a:p>
        </p:txBody>
      </p:sp>
    </p:spTree>
    <p:extLst>
      <p:ext uri="{BB962C8B-B14F-4D97-AF65-F5344CB8AC3E}">
        <p14:creationId xmlns:p14="http://schemas.microsoft.com/office/powerpoint/2010/main" val="264892890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e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2051"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a:p>
            <a:pPr lvl="2"/>
            <a:r>
              <a:rPr lang="zh-CN" altLang="zh-CN"/>
              <a:t>第三级</a:t>
            </a:r>
          </a:p>
          <a:p>
            <a:pPr lvl="3"/>
            <a:r>
              <a:rPr lang="zh-CN" altLang="zh-CN"/>
              <a:t>第四级</a:t>
            </a:r>
          </a:p>
          <a:p>
            <a:pPr lvl="4"/>
            <a:r>
              <a:rPr lang="zh-CN" altLang="zh-CN"/>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ea typeface="微软雅黑 Light" pitchFamily="2" charset="-122"/>
              </a:defRPr>
            </a:lvl1pPr>
          </a:lstStyle>
          <a:p>
            <a:pPr>
              <a:defRPr/>
            </a:pPr>
            <a:fld id="{F3C6A837-E4FC-41A8-8BC2-79C670464540}" type="datetimeFigureOut">
              <a:rPr lang="zh-CN" altLang="en-US"/>
              <a:pPr>
                <a:defRPr/>
              </a:pPr>
              <a:t>2018-09-30</a:t>
            </a:fld>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ea typeface="微软雅黑 Light" pitchFamily="2" charset="-122"/>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898989"/>
                </a:solidFill>
              </a:defRPr>
            </a:lvl1pPr>
          </a:lstStyle>
          <a:p>
            <a:fld id="{93F8CF90-13CA-4139-AE54-353C5813469C}"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p:fade/>
  </p:transition>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2pPr>
      <a:lvl3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3pPr>
      <a:lvl4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4pPr>
      <a:lvl5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5pPr>
      <a:lvl6pPr marL="4572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6pPr>
      <a:lvl7pPr marL="9144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7pPr>
      <a:lvl8pPr marL="13716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8pPr>
      <a:lvl9pPr marL="18288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3074" name="组合 6"/>
          <p:cNvGrpSpPr>
            <a:grpSpLocks noChangeAspect="1"/>
          </p:cNvGrpSpPr>
          <p:nvPr userDrawn="1"/>
        </p:nvGrpSpPr>
        <p:grpSpPr bwMode="auto">
          <a:xfrm>
            <a:off x="0" y="0"/>
            <a:ext cx="12190413" cy="6858000"/>
            <a:chOff x="0" y="0"/>
            <a:chExt cx="12191092" cy="6857754"/>
          </a:xfrm>
        </p:grpSpPr>
        <p:pic>
          <p:nvPicPr>
            <p:cNvPr id="3080" name="图片 7"/>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0"/>
              <a:ext cx="12191092" cy="6857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图片 8"/>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0"/>
              <a:ext cx="12191092" cy="6857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3076"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a:p>
            <a:pPr lvl="2"/>
            <a:r>
              <a:rPr lang="zh-CN" altLang="zh-CN"/>
              <a:t>第三级</a:t>
            </a:r>
          </a:p>
          <a:p>
            <a:pPr lvl="3"/>
            <a:r>
              <a:rPr lang="zh-CN" altLang="zh-CN"/>
              <a:t>第四级</a:t>
            </a:r>
          </a:p>
          <a:p>
            <a:pPr lvl="4"/>
            <a:r>
              <a:rPr lang="zh-CN" altLang="zh-CN"/>
              <a:t>第五级</a:t>
            </a:r>
          </a:p>
        </p:txBody>
      </p:sp>
      <p:sp>
        <p:nvSpPr>
          <p:cNvPr id="2055" name="日期占位符 1"/>
          <p:cNvSpPr>
            <a:spLocks noGrp="1" noChangeArrowheads="1"/>
          </p:cNvSpPr>
          <p:nvPr>
            <p:ph type="dt" sz="half" idx="2"/>
          </p:nvPr>
        </p:nvSpPr>
        <p:spPr bwMode="auto">
          <a:xfrm>
            <a:off x="838200" y="6356350"/>
            <a:ext cx="27432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ea typeface="微软雅黑 Light" pitchFamily="2" charset="-122"/>
              </a:defRPr>
            </a:lvl1pPr>
          </a:lstStyle>
          <a:p>
            <a:pPr>
              <a:defRPr/>
            </a:pPr>
            <a:fld id="{5D8E2232-263D-4446-9446-BDAAC4002B17}" type="datetimeFigureOut">
              <a:rPr lang="zh-CN" altLang="en-US"/>
              <a:pPr>
                <a:defRPr/>
              </a:pPr>
              <a:t>2018-09-30</a:t>
            </a:fld>
            <a:endParaRPr lang="zh-CN" altLang="en-US"/>
          </a:p>
        </p:txBody>
      </p:sp>
      <p:sp>
        <p:nvSpPr>
          <p:cNvPr id="2056" name="页脚占位符 2"/>
          <p:cNvSpPr>
            <a:spLocks noGrp="1" noChangeArrowheads="1"/>
          </p:cNvSpPr>
          <p:nvPr>
            <p:ph type="ftr" sz="quarter" idx="3"/>
          </p:nvPr>
        </p:nvSpPr>
        <p:spPr bwMode="auto">
          <a:xfrm>
            <a:off x="4038600" y="6356350"/>
            <a:ext cx="41148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ea typeface="微软雅黑 Light" pitchFamily="2" charset="-122"/>
              </a:defRPr>
            </a:lvl1pPr>
          </a:lstStyle>
          <a:p>
            <a:pPr>
              <a:defRPr/>
            </a:pPr>
            <a:endParaRPr lang="zh-CN" altLang="en-US"/>
          </a:p>
        </p:txBody>
      </p:sp>
      <p:sp>
        <p:nvSpPr>
          <p:cNvPr id="2057" name="灯片编号占位符 3"/>
          <p:cNvSpPr>
            <a:spLocks noGrp="1" noChangeArrowheads="1"/>
          </p:cNvSpPr>
          <p:nvPr>
            <p:ph type="sldNum" sz="quarter" idx="4"/>
          </p:nvPr>
        </p:nvSpPr>
        <p:spPr bwMode="auto">
          <a:xfrm>
            <a:off x="8610600" y="6356350"/>
            <a:ext cx="27432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898989"/>
                </a:solidFill>
              </a:defRPr>
            </a:lvl1pPr>
          </a:lstStyle>
          <a:p>
            <a:fld id="{A027646C-51AC-4A25-9BBE-E09B63938C5D}"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p:fade/>
  </p:transition>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2pPr>
      <a:lvl3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3pPr>
      <a:lvl4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4pPr>
      <a:lvl5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5pPr>
      <a:lvl6pPr marL="4572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6pPr>
      <a:lvl7pPr marL="9144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7pPr>
      <a:lvl8pPr marL="13716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8pPr>
      <a:lvl9pPr marL="18288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4098" name="组合 6"/>
          <p:cNvGrpSpPr>
            <a:grpSpLocks noChangeAspect="1"/>
          </p:cNvGrpSpPr>
          <p:nvPr userDrawn="1"/>
        </p:nvGrpSpPr>
        <p:grpSpPr bwMode="auto">
          <a:xfrm>
            <a:off x="0" y="0"/>
            <a:ext cx="12190413" cy="6858000"/>
            <a:chOff x="0" y="0"/>
            <a:chExt cx="12191092" cy="6857754"/>
          </a:xfrm>
        </p:grpSpPr>
        <p:pic>
          <p:nvPicPr>
            <p:cNvPr id="4101" name="图片 7"/>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0"/>
              <a:ext cx="12191092" cy="6857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图片 8"/>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0"/>
              <a:ext cx="12191092" cy="6857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099"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4100"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a:p>
            <a:pPr lvl="2"/>
            <a:r>
              <a:rPr lang="zh-CN" altLang="zh-CN"/>
              <a:t>第三级</a:t>
            </a:r>
          </a:p>
          <a:p>
            <a:pPr lvl="3"/>
            <a:r>
              <a:rPr lang="zh-CN" altLang="zh-CN"/>
              <a:t>第四级</a:t>
            </a:r>
          </a:p>
          <a:p>
            <a:pPr lvl="4"/>
            <a:r>
              <a:rPr lang="zh-CN" altLang="zh-CN"/>
              <a:t>第五级</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p:fade/>
  </p:transition>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2pPr>
      <a:lvl3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3pPr>
      <a:lvl4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4pPr>
      <a:lvl5pPr algn="l" rtl="0" eaLnBrk="0" fontAlgn="base" hangingPunct="0">
        <a:lnSpc>
          <a:spcPct val="90000"/>
        </a:lnSpc>
        <a:spcBef>
          <a:spcPct val="0"/>
        </a:spcBef>
        <a:spcAft>
          <a:spcPct val="0"/>
        </a:spcAft>
        <a:defRPr sz="4400">
          <a:solidFill>
            <a:schemeClr val="tx1"/>
          </a:solidFill>
          <a:latin typeface="微软雅黑 Light" pitchFamily="2" charset="-122"/>
          <a:ea typeface="微软雅黑 Light" pitchFamily="2" charset="-122"/>
        </a:defRPr>
      </a:lvl5pPr>
      <a:lvl6pPr marL="4572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6pPr>
      <a:lvl7pPr marL="9144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7pPr>
      <a:lvl8pPr marL="13716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8pPr>
      <a:lvl9pPr marL="1828800" algn="l" rtl="0" fontAlgn="base">
        <a:lnSpc>
          <a:spcPct val="90000"/>
        </a:lnSpc>
        <a:spcBef>
          <a:spcPct val="0"/>
        </a:spcBef>
        <a:spcAft>
          <a:spcPct val="0"/>
        </a:spcAft>
        <a:defRPr sz="4400">
          <a:solidFill>
            <a:schemeClr val="tx1"/>
          </a:solidFill>
          <a:latin typeface="微软雅黑 Light" pitchFamily="2" charset="-122"/>
          <a:ea typeface="微软雅黑 Light"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9.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xml"/><Relationship Id="rId1" Type="http://schemas.openxmlformats.org/officeDocument/2006/relationships/slideLayout" Target="../slideLayouts/slideLayout18.xml"/><Relationship Id="rId5" Type="http://schemas.openxmlformats.org/officeDocument/2006/relationships/image" Target="../media/image21.sv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8.xml"/><Relationship Id="rId5" Type="http://schemas.openxmlformats.org/officeDocument/2006/relationships/image" Target="../media/image25.jp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8.xml"/><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18.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png"/><Relationship Id="rId1" Type="http://schemas.openxmlformats.org/officeDocument/2006/relationships/slideLayout" Target="../slideLayouts/slideLayout18.xml"/><Relationship Id="rId4" Type="http://schemas.openxmlformats.org/officeDocument/2006/relationships/image" Target="../media/image31.jp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9.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18.xml"/><Relationship Id="rId5" Type="http://schemas.openxmlformats.org/officeDocument/2006/relationships/image" Target="../media/image13.jpg"/><Relationship Id="rId4" Type="http://schemas.openxmlformats.org/officeDocument/2006/relationships/image" Target="../media/image12.jpg"/></Relationships>
</file>

<file path=ppt/slides/_rels/slide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3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9813" y="4041775"/>
            <a:ext cx="6626225"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图片 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00950" y="261938"/>
            <a:ext cx="4614863" cy="661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图片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75" y="-79375"/>
            <a:ext cx="4138613" cy="477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4"/>
          <p:cNvGrpSpPr>
            <a:grpSpLocks/>
          </p:cNvGrpSpPr>
          <p:nvPr/>
        </p:nvGrpSpPr>
        <p:grpSpPr bwMode="auto">
          <a:xfrm>
            <a:off x="2482850" y="2239963"/>
            <a:ext cx="7226300" cy="1317625"/>
            <a:chOff x="0" y="0"/>
            <a:chExt cx="7227568" cy="1318789"/>
          </a:xfrm>
        </p:grpSpPr>
        <p:sp>
          <p:nvSpPr>
            <p:cNvPr id="5132" name="文本框 3"/>
            <p:cNvSpPr txBox="1">
              <a:spLocks noChangeArrowheads="1"/>
            </p:cNvSpPr>
            <p:nvPr/>
          </p:nvSpPr>
          <p:spPr bwMode="auto">
            <a:xfrm>
              <a:off x="25302" y="0"/>
              <a:ext cx="7202266" cy="110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6600" b="1" dirty="0">
                  <a:solidFill>
                    <a:schemeClr val="accent1"/>
                  </a:solidFill>
                  <a:latin typeface="微软雅黑" panose="020B0503020204020204" pitchFamily="34" charset="-122"/>
                  <a:ea typeface="微软雅黑" panose="020B0503020204020204" pitchFamily="34" charset="-122"/>
                </a:rPr>
                <a:t>教师资格认定</a:t>
              </a:r>
              <a:endParaRPr lang="zh-CN" altLang="en-US" sz="6600" b="1" dirty="0">
                <a:solidFill>
                  <a:schemeClr val="accent2"/>
                </a:solidFill>
                <a:latin typeface="微软雅黑" panose="020B0503020204020204" pitchFamily="34" charset="-122"/>
                <a:ea typeface="微软雅黑" panose="020B0503020204020204" pitchFamily="34" charset="-122"/>
              </a:endParaRPr>
            </a:p>
          </p:txBody>
        </p:sp>
        <p:grpSp>
          <p:nvGrpSpPr>
            <p:cNvPr id="5133" name="组合 2"/>
            <p:cNvGrpSpPr>
              <a:grpSpLocks/>
            </p:cNvGrpSpPr>
            <p:nvPr/>
          </p:nvGrpSpPr>
          <p:grpSpPr bwMode="auto">
            <a:xfrm>
              <a:off x="0" y="1107996"/>
              <a:ext cx="7227568" cy="210793"/>
              <a:chOff x="0" y="0"/>
              <a:chExt cx="7227568" cy="210793"/>
            </a:xfrm>
          </p:grpSpPr>
          <p:grpSp>
            <p:nvGrpSpPr>
              <p:cNvPr id="5134" name="组合 8"/>
              <p:cNvGrpSpPr>
                <a:grpSpLocks/>
              </p:cNvGrpSpPr>
              <p:nvPr/>
            </p:nvGrpSpPr>
            <p:grpSpPr bwMode="auto">
              <a:xfrm>
                <a:off x="0" y="52698"/>
                <a:ext cx="7227568" cy="105397"/>
                <a:chOff x="0" y="0"/>
                <a:chExt cx="4656093" cy="0"/>
              </a:xfrm>
            </p:grpSpPr>
            <p:cxnSp>
              <p:nvCxnSpPr>
                <p:cNvPr id="5136" name="直接连接符 5"/>
                <p:cNvCxnSpPr>
                  <a:cxnSpLocks noChangeShapeType="1"/>
                </p:cNvCxnSpPr>
                <p:nvPr/>
              </p:nvCxnSpPr>
              <p:spPr bwMode="auto">
                <a:xfrm>
                  <a:off x="0" y="0"/>
                  <a:ext cx="2141493" cy="0"/>
                </a:xfrm>
                <a:prstGeom prst="line">
                  <a:avLst/>
                </a:prstGeom>
                <a:noFill/>
                <a:ln w="6350">
                  <a:solidFill>
                    <a:schemeClr val="accent2"/>
                  </a:solidFill>
                  <a:round/>
                  <a:headEnd/>
                  <a:tailEnd/>
                </a:ln>
                <a:extLst>
                  <a:ext uri="{909E8E84-426E-40DD-AFC4-6F175D3DCCD1}">
                    <a14:hiddenFill xmlns:a14="http://schemas.microsoft.com/office/drawing/2010/main">
                      <a:noFill/>
                    </a14:hiddenFill>
                  </a:ext>
                </a:extLst>
              </p:spPr>
            </p:cxnSp>
            <p:cxnSp>
              <p:nvCxnSpPr>
                <p:cNvPr id="5137" name="直接连接符 9"/>
                <p:cNvCxnSpPr>
                  <a:cxnSpLocks noChangeShapeType="1"/>
                </p:cNvCxnSpPr>
                <p:nvPr/>
              </p:nvCxnSpPr>
              <p:spPr bwMode="auto">
                <a:xfrm>
                  <a:off x="2514600" y="0"/>
                  <a:ext cx="2141493" cy="0"/>
                </a:xfrm>
                <a:prstGeom prst="line">
                  <a:avLst/>
                </a:prstGeom>
                <a:noFill/>
                <a:ln w="6350">
                  <a:solidFill>
                    <a:schemeClr val="accent2"/>
                  </a:solidFill>
                  <a:round/>
                  <a:headEnd/>
                  <a:tailEnd/>
                </a:ln>
                <a:extLst>
                  <a:ext uri="{909E8E84-426E-40DD-AFC4-6F175D3DCCD1}">
                    <a14:hiddenFill xmlns:a14="http://schemas.microsoft.com/office/drawing/2010/main">
                      <a:noFill/>
                    </a14:hiddenFill>
                  </a:ext>
                </a:extLst>
              </p:spPr>
            </p:cxnSp>
          </p:grpSp>
          <p:sp>
            <p:nvSpPr>
              <p:cNvPr id="5135" name="等腰三角形 10"/>
              <p:cNvSpPr>
                <a:spLocks noChangeArrowheads="1"/>
              </p:cNvSpPr>
              <p:nvPr/>
            </p:nvSpPr>
            <p:spPr bwMode="auto">
              <a:xfrm>
                <a:off x="3491524" y="0"/>
                <a:ext cx="244520" cy="21079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grpSp>
      </p:grpSp>
      <p:grpSp>
        <p:nvGrpSpPr>
          <p:cNvPr id="8" name="组合 43"/>
          <p:cNvGrpSpPr>
            <a:grpSpLocks/>
          </p:cNvGrpSpPr>
          <p:nvPr/>
        </p:nvGrpSpPr>
        <p:grpSpPr bwMode="auto">
          <a:xfrm>
            <a:off x="5450234" y="3862617"/>
            <a:ext cx="1836685" cy="461665"/>
            <a:chOff x="0" y="-105"/>
            <a:chExt cx="1881838" cy="461367"/>
          </a:xfrm>
        </p:grpSpPr>
        <p:sp>
          <p:nvSpPr>
            <p:cNvPr id="5128" name="椭圆 6"/>
            <p:cNvSpPr>
              <a:spLocks noChangeArrowheads="1"/>
            </p:cNvSpPr>
            <p:nvPr/>
          </p:nvSpPr>
          <p:spPr bwMode="auto">
            <a:xfrm>
              <a:off x="0" y="143494"/>
              <a:ext cx="174171" cy="174171"/>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5129" name="文本框 17"/>
            <p:cNvSpPr txBox="1">
              <a:spLocks noChangeArrowheads="1"/>
            </p:cNvSpPr>
            <p:nvPr/>
          </p:nvSpPr>
          <p:spPr bwMode="auto">
            <a:xfrm>
              <a:off x="0" y="-105"/>
              <a:ext cx="1881838" cy="461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400" dirty="0">
                  <a:solidFill>
                    <a:schemeClr val="accent2"/>
                  </a:solidFill>
                  <a:latin typeface="Agency FB" panose="020B0503020202020204" pitchFamily="34" charset="0"/>
                </a:rPr>
                <a:t>人事处</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3"/>
          <p:cNvGrpSpPr>
            <a:grpSpLocks/>
          </p:cNvGrpSpPr>
          <p:nvPr/>
        </p:nvGrpSpPr>
        <p:grpSpPr bwMode="auto">
          <a:xfrm>
            <a:off x="2881313" y="282575"/>
            <a:ext cx="6429375" cy="809625"/>
            <a:chOff x="0" y="0"/>
            <a:chExt cx="6429492" cy="808970"/>
          </a:xfrm>
        </p:grpSpPr>
        <p:sp>
          <p:nvSpPr>
            <p:cNvPr id="17417"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7418"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2" name="圆角矩形 1"/>
          <p:cNvSpPr/>
          <p:nvPr/>
        </p:nvSpPr>
        <p:spPr bwMode="auto">
          <a:xfrm>
            <a:off x="5308741" y="3625747"/>
            <a:ext cx="244334" cy="136975"/>
          </a:xfrm>
          <a:prstGeom prst="roundRect">
            <a:avLst/>
          </a:prstGeom>
          <a:ln>
            <a:noFill/>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
        <p:nvSpPr>
          <p:cNvPr id="110" name="文本框 35"/>
          <p:cNvSpPr txBox="1">
            <a:spLocks noChangeArrowheads="1"/>
          </p:cNvSpPr>
          <p:nvPr/>
        </p:nvSpPr>
        <p:spPr bwMode="auto">
          <a:xfrm>
            <a:off x="5234225" y="714698"/>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填报注意事项</a:t>
            </a:r>
          </a:p>
        </p:txBody>
      </p:sp>
      <p:sp>
        <p:nvSpPr>
          <p:cNvPr id="17" name="文本框 16"/>
          <p:cNvSpPr txBox="1"/>
          <p:nvPr/>
        </p:nvSpPr>
        <p:spPr>
          <a:xfrm>
            <a:off x="2331748" y="1661294"/>
            <a:ext cx="7528501" cy="1661993"/>
          </a:xfrm>
          <a:prstGeom prst="rect">
            <a:avLst/>
          </a:prstGeom>
          <a:noFill/>
        </p:spPr>
        <p:txBody>
          <a:bodyPr wrap="square" rtlCol="0">
            <a:spAutoFit/>
          </a:bodyPr>
          <a:lstStyle/>
          <a:p>
            <a:pPr>
              <a:lnSpc>
                <a:spcPct val="150000"/>
              </a:lnSpc>
            </a:pPr>
            <a:r>
              <a:rPr lang="zh-CN" altLang="en-US" sz="2400" b="1" dirty="0">
                <a:solidFill>
                  <a:srgbClr val="34457A"/>
                </a:solidFill>
                <a:latin typeface="微软雅黑" panose="020B0503020204020204" pitchFamily="34" charset="-122"/>
                <a:ea typeface="微软雅黑" panose="020B0503020204020204" pitchFamily="34" charset="-122"/>
              </a:rPr>
              <a:t>    </a:t>
            </a:r>
            <a:r>
              <a:rPr lang="zh-CN" altLang="en-US" sz="4400" b="1" dirty="0">
                <a:solidFill>
                  <a:srgbClr val="C63E55"/>
                </a:solidFill>
                <a:latin typeface="微软雅黑" panose="020B0503020204020204" pitchFamily="34" charset="-122"/>
                <a:ea typeface="微软雅黑" panose="020B0503020204020204" pitchFamily="34" charset="-122"/>
              </a:rPr>
              <a:t>思</a:t>
            </a:r>
            <a:r>
              <a:rPr lang="zh-CN" altLang="en-US" sz="2400" b="1" dirty="0">
                <a:solidFill>
                  <a:srgbClr val="34457A"/>
                </a:solidFill>
                <a:latin typeface="微软雅黑" panose="020B0503020204020204" pitchFamily="34" charset="-122"/>
                <a:ea typeface="微软雅黑" panose="020B0503020204020204" pitchFamily="34" charset="-122"/>
              </a:rPr>
              <a:t>政教师所学专业按照毕业证或教育部认证填写，任教学科统一填写“思想政治教育”。</a:t>
            </a:r>
          </a:p>
        </p:txBody>
      </p:sp>
      <p:sp>
        <p:nvSpPr>
          <p:cNvPr id="6" name="圆角矩形标注 5"/>
          <p:cNvSpPr/>
          <p:nvPr/>
        </p:nvSpPr>
        <p:spPr bwMode="auto">
          <a:xfrm>
            <a:off x="3521511" y="4065182"/>
            <a:ext cx="2257425" cy="447675"/>
          </a:xfrm>
          <a:prstGeom prst="wedgeRoundRectCallout">
            <a:avLst>
              <a:gd name="adj1" fmla="val -63831"/>
              <a:gd name="adj2" fmla="val -8724"/>
              <a:gd name="adj3" fmla="val 16667"/>
            </a:avLst>
          </a:prstGeom>
          <a:ln>
            <a:headEnd type="none" w="med" len="med"/>
            <a:tailEnd type="none" w="med" len="med"/>
          </a:ln>
          <a:extLst/>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r>
              <a:rPr kumimoji="0" lang="zh-CN" altLang="en-US" sz="1800" i="0" u="none" strike="noStrike" cap="none" normalizeH="0" baseline="0" dirty="0">
                <a:ln>
                  <a:noFill/>
                </a:ln>
                <a:solidFill>
                  <a:srgbClr val="FFFFFF"/>
                </a:solidFill>
                <a:effectLst/>
                <a:latin typeface="Calibri" panose="020F0502020204030204" pitchFamily="34" charset="0"/>
                <a:ea typeface="微软雅黑 Light" pitchFamily="2" charset="-122"/>
              </a:rPr>
              <a:t> 思政教师是什么？</a:t>
            </a:r>
          </a:p>
        </p:txBody>
      </p:sp>
      <p:sp>
        <p:nvSpPr>
          <p:cNvPr id="14" name="圆角矩形标注 13"/>
          <p:cNvSpPr/>
          <p:nvPr/>
        </p:nvSpPr>
        <p:spPr bwMode="auto">
          <a:xfrm>
            <a:off x="5821145" y="4933951"/>
            <a:ext cx="2888814" cy="438150"/>
          </a:xfrm>
          <a:prstGeom prst="wedgeRoundRectCallout">
            <a:avLst>
              <a:gd name="adj1" fmla="val 62951"/>
              <a:gd name="adj2" fmla="val -7707"/>
              <a:gd name="adj3" fmla="val 16667"/>
            </a:avLst>
          </a:prstGeom>
          <a:ln>
            <a:headEnd type="none" w="med" len="med"/>
            <a:tailEnd type="none" w="med" len="med"/>
          </a:ln>
          <a:extLst/>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r>
              <a:rPr kumimoji="0" lang="zh-CN" altLang="en-US" sz="1800" b="1" i="0" u="none" strike="noStrike" cap="none" normalizeH="0" baseline="0" dirty="0">
                <a:ln>
                  <a:noFill/>
                </a:ln>
                <a:solidFill>
                  <a:srgbClr val="404040"/>
                </a:solidFill>
                <a:effectLst/>
                <a:latin typeface="Calibri" panose="020F0502020204030204" pitchFamily="34" charset="0"/>
                <a:ea typeface="微软雅黑 Light" pitchFamily="2" charset="-122"/>
              </a:rPr>
              <a:t> </a:t>
            </a:r>
            <a:r>
              <a:rPr kumimoji="0" lang="zh-CN" altLang="en-US" sz="1800" b="1" i="0" u="none" strike="noStrike" cap="none" normalizeH="0" baseline="0" dirty="0">
                <a:ln>
                  <a:noFill/>
                </a:ln>
                <a:solidFill>
                  <a:schemeClr val="tx1"/>
                </a:solidFill>
                <a:effectLst/>
                <a:latin typeface="Calibri" panose="020F0502020204030204" pitchFamily="34" charset="0"/>
                <a:ea typeface="微软雅黑 Light" pitchFamily="2" charset="-122"/>
              </a:rPr>
              <a:t>就是辅导员呀亲</a:t>
            </a:r>
            <a:r>
              <a:rPr kumimoji="0" lang="en-US" altLang="zh-CN" sz="1800" b="1" i="0" u="none" strike="noStrike" cap="none" normalizeH="0" baseline="0" dirty="0">
                <a:ln>
                  <a:noFill/>
                </a:ln>
                <a:solidFill>
                  <a:schemeClr val="tx1"/>
                </a:solidFill>
                <a:effectLst/>
                <a:latin typeface="Calibri" panose="020F0502020204030204" pitchFamily="34" charset="0"/>
                <a:ea typeface="微软雅黑 Light" pitchFamily="2" charset="-122"/>
              </a:rPr>
              <a:t>~ </a:t>
            </a:r>
            <a:r>
              <a:rPr kumimoji="0" lang="zh-CN" altLang="en-US" sz="1800" b="1" i="0" u="none" strike="noStrike" cap="none" normalizeH="0" baseline="0" dirty="0">
                <a:ln>
                  <a:noFill/>
                </a:ln>
                <a:solidFill>
                  <a:schemeClr val="tx1"/>
                </a:solidFill>
                <a:effectLst/>
                <a:latin typeface="Calibri" panose="020F0502020204030204" pitchFamily="34" charset="0"/>
                <a:ea typeface="微软雅黑 Light" pitchFamily="2" charset="-122"/>
              </a:rPr>
              <a:t>（</a:t>
            </a:r>
            <a:r>
              <a:rPr lang="en-US" altLang="zh-CN" b="1" dirty="0">
                <a:solidFill>
                  <a:schemeClr val="tx1"/>
                </a:solidFill>
                <a:latin typeface="Calibri" panose="020F0502020204030204" pitchFamily="34" charset="0"/>
                <a:ea typeface="微软雅黑 Light" pitchFamily="2" charset="-122"/>
              </a:rPr>
              <a:t>^_^</a:t>
            </a:r>
            <a:r>
              <a:rPr kumimoji="0" lang="zh-CN" altLang="en-US" sz="1800" b="1" i="0" u="none" strike="noStrike" cap="none" normalizeH="0" baseline="0" dirty="0">
                <a:ln>
                  <a:noFill/>
                </a:ln>
                <a:solidFill>
                  <a:schemeClr val="tx1"/>
                </a:solidFill>
                <a:effectLst/>
                <a:latin typeface="Calibri" panose="020F0502020204030204" pitchFamily="34" charset="0"/>
                <a:ea typeface="微软雅黑 Light" pitchFamily="2" charset="-122"/>
              </a:rPr>
              <a:t>）</a:t>
            </a:r>
          </a:p>
        </p:txBody>
      </p:sp>
      <p:sp>
        <p:nvSpPr>
          <p:cNvPr id="15" name="user-in-a-square_16453"/>
          <p:cNvSpPr>
            <a:spLocks noChangeAspect="1"/>
          </p:cNvSpPr>
          <p:nvPr/>
        </p:nvSpPr>
        <p:spPr bwMode="auto">
          <a:xfrm>
            <a:off x="2428833" y="3984640"/>
            <a:ext cx="609685" cy="608757"/>
          </a:xfrm>
          <a:custGeom>
            <a:avLst/>
            <a:gdLst>
              <a:gd name="connsiteX0" fmla="*/ 301368 w 602558"/>
              <a:gd name="connsiteY0" fmla="*/ 443905 h 601641"/>
              <a:gd name="connsiteX1" fmla="*/ 252657 w 602558"/>
              <a:gd name="connsiteY1" fmla="*/ 446288 h 601641"/>
              <a:gd name="connsiteX2" fmla="*/ 249121 w 602558"/>
              <a:gd name="connsiteY2" fmla="*/ 446817 h 601641"/>
              <a:gd name="connsiteX3" fmla="*/ 231971 w 602558"/>
              <a:gd name="connsiteY3" fmla="*/ 448406 h 601641"/>
              <a:gd name="connsiteX4" fmla="*/ 158242 w 602558"/>
              <a:gd name="connsiteY4" fmla="*/ 464295 h 601641"/>
              <a:gd name="connsiteX5" fmla="*/ 128185 w 602558"/>
              <a:gd name="connsiteY5" fmla="*/ 520434 h 601641"/>
              <a:gd name="connsiteX6" fmla="*/ 128185 w 602558"/>
              <a:gd name="connsiteY6" fmla="*/ 563332 h 601641"/>
              <a:gd name="connsiteX7" fmla="*/ 474373 w 602558"/>
              <a:gd name="connsiteY7" fmla="*/ 563332 h 601641"/>
              <a:gd name="connsiteX8" fmla="*/ 474373 w 602558"/>
              <a:gd name="connsiteY8" fmla="*/ 520434 h 601641"/>
              <a:gd name="connsiteX9" fmla="*/ 444493 w 602558"/>
              <a:gd name="connsiteY9" fmla="*/ 464295 h 601641"/>
              <a:gd name="connsiteX10" fmla="*/ 370764 w 602558"/>
              <a:gd name="connsiteY10" fmla="*/ 448406 h 601641"/>
              <a:gd name="connsiteX11" fmla="*/ 353614 w 602558"/>
              <a:gd name="connsiteY11" fmla="*/ 446817 h 601641"/>
              <a:gd name="connsiteX12" fmla="*/ 350078 w 602558"/>
              <a:gd name="connsiteY12" fmla="*/ 446288 h 601641"/>
              <a:gd name="connsiteX13" fmla="*/ 301368 w 602558"/>
              <a:gd name="connsiteY13" fmla="*/ 443905 h 601641"/>
              <a:gd name="connsiteX14" fmla="*/ 297380 w 602558"/>
              <a:gd name="connsiteY14" fmla="*/ 109434 h 601641"/>
              <a:gd name="connsiteX15" fmla="*/ 190948 w 602558"/>
              <a:gd name="connsiteY15" fmla="*/ 228597 h 601641"/>
              <a:gd name="connsiteX16" fmla="*/ 297380 w 602558"/>
              <a:gd name="connsiteY16" fmla="*/ 347936 h 601641"/>
              <a:gd name="connsiteX17" fmla="*/ 403636 w 602558"/>
              <a:gd name="connsiteY17" fmla="*/ 228597 h 601641"/>
              <a:gd name="connsiteX18" fmla="*/ 297380 w 602558"/>
              <a:gd name="connsiteY18" fmla="*/ 109434 h 601641"/>
              <a:gd name="connsiteX19" fmla="*/ 297380 w 602558"/>
              <a:gd name="connsiteY19" fmla="*/ 77834 h 601641"/>
              <a:gd name="connsiteX20" fmla="*/ 435106 w 602558"/>
              <a:gd name="connsiteY20" fmla="*/ 228597 h 601641"/>
              <a:gd name="connsiteX21" fmla="*/ 297380 w 602558"/>
              <a:gd name="connsiteY21" fmla="*/ 379360 h 601641"/>
              <a:gd name="connsiteX22" fmla="*/ 159478 w 602558"/>
              <a:gd name="connsiteY22" fmla="*/ 228597 h 601641"/>
              <a:gd name="connsiteX23" fmla="*/ 297380 w 602558"/>
              <a:gd name="connsiteY23" fmla="*/ 77834 h 601641"/>
              <a:gd name="connsiteX24" fmla="*/ 108913 w 602558"/>
              <a:gd name="connsiteY24" fmla="*/ 38485 h 601641"/>
              <a:gd name="connsiteX25" fmla="*/ 38544 w 602558"/>
              <a:gd name="connsiteY25" fmla="*/ 108747 h 601641"/>
              <a:gd name="connsiteX26" fmla="*/ 38544 w 602558"/>
              <a:gd name="connsiteY26" fmla="*/ 492894 h 601641"/>
              <a:gd name="connsiteX27" fmla="*/ 89818 w 602558"/>
              <a:gd name="connsiteY27" fmla="*/ 560508 h 601641"/>
              <a:gd name="connsiteX28" fmla="*/ 89818 w 602558"/>
              <a:gd name="connsiteY28" fmla="*/ 520434 h 601641"/>
              <a:gd name="connsiteX29" fmla="*/ 136849 w 602558"/>
              <a:gd name="connsiteY29" fmla="*/ 432341 h 601641"/>
              <a:gd name="connsiteX30" fmla="*/ 228258 w 602558"/>
              <a:gd name="connsiteY30" fmla="*/ 410274 h 601641"/>
              <a:gd name="connsiteX31" fmla="*/ 244524 w 602558"/>
              <a:gd name="connsiteY31" fmla="*/ 408509 h 601641"/>
              <a:gd name="connsiteX32" fmla="*/ 248060 w 602558"/>
              <a:gd name="connsiteY32" fmla="*/ 408155 h 601641"/>
              <a:gd name="connsiteX33" fmla="*/ 354498 w 602558"/>
              <a:gd name="connsiteY33" fmla="*/ 408155 h 601641"/>
              <a:gd name="connsiteX34" fmla="*/ 358211 w 602558"/>
              <a:gd name="connsiteY34" fmla="*/ 408509 h 601641"/>
              <a:gd name="connsiteX35" fmla="*/ 374300 w 602558"/>
              <a:gd name="connsiteY35" fmla="*/ 410274 h 601641"/>
              <a:gd name="connsiteX36" fmla="*/ 465886 w 602558"/>
              <a:gd name="connsiteY36" fmla="*/ 432341 h 601641"/>
              <a:gd name="connsiteX37" fmla="*/ 512917 w 602558"/>
              <a:gd name="connsiteY37" fmla="*/ 520434 h 601641"/>
              <a:gd name="connsiteX38" fmla="*/ 512917 w 602558"/>
              <a:gd name="connsiteY38" fmla="*/ 560508 h 601641"/>
              <a:gd name="connsiteX39" fmla="*/ 564191 w 602558"/>
              <a:gd name="connsiteY39" fmla="*/ 492894 h 601641"/>
              <a:gd name="connsiteX40" fmla="*/ 564191 w 602558"/>
              <a:gd name="connsiteY40" fmla="*/ 108747 h 601641"/>
              <a:gd name="connsiteX41" fmla="*/ 493645 w 602558"/>
              <a:gd name="connsiteY41" fmla="*/ 38485 h 601641"/>
              <a:gd name="connsiteX42" fmla="*/ 108913 w 602558"/>
              <a:gd name="connsiteY42" fmla="*/ 0 h 601641"/>
              <a:gd name="connsiteX43" fmla="*/ 493645 w 602558"/>
              <a:gd name="connsiteY43" fmla="*/ 0 h 601641"/>
              <a:gd name="connsiteX44" fmla="*/ 602558 w 602558"/>
              <a:gd name="connsiteY44" fmla="*/ 108747 h 601641"/>
              <a:gd name="connsiteX45" fmla="*/ 602558 w 602558"/>
              <a:gd name="connsiteY45" fmla="*/ 492894 h 601641"/>
              <a:gd name="connsiteX46" fmla="*/ 493645 w 602558"/>
              <a:gd name="connsiteY46" fmla="*/ 601641 h 601641"/>
              <a:gd name="connsiteX47" fmla="*/ 108913 w 602558"/>
              <a:gd name="connsiteY47" fmla="*/ 601641 h 601641"/>
              <a:gd name="connsiteX48" fmla="*/ 0 w 602558"/>
              <a:gd name="connsiteY48" fmla="*/ 492894 h 601641"/>
              <a:gd name="connsiteX49" fmla="*/ 0 w 602558"/>
              <a:gd name="connsiteY49" fmla="*/ 108747 h 601641"/>
              <a:gd name="connsiteX50" fmla="*/ 108913 w 602558"/>
              <a:gd name="connsiteY50" fmla="*/ 0 h 60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02558" h="601641">
                <a:moveTo>
                  <a:pt x="301368" y="443905"/>
                </a:moveTo>
                <a:cubicBezTo>
                  <a:pt x="283731" y="443905"/>
                  <a:pt x="266095" y="444699"/>
                  <a:pt x="252657" y="446288"/>
                </a:cubicBezTo>
                <a:lnTo>
                  <a:pt x="249121" y="446817"/>
                </a:lnTo>
                <a:cubicBezTo>
                  <a:pt x="243817" y="447347"/>
                  <a:pt x="238159" y="447877"/>
                  <a:pt x="231971" y="448406"/>
                </a:cubicBezTo>
                <a:cubicBezTo>
                  <a:pt x="207218" y="450878"/>
                  <a:pt x="173448" y="454055"/>
                  <a:pt x="158242" y="464295"/>
                </a:cubicBezTo>
                <a:cubicBezTo>
                  <a:pt x="139501" y="476829"/>
                  <a:pt x="128185" y="497837"/>
                  <a:pt x="128185" y="520434"/>
                </a:cubicBezTo>
                <a:lnTo>
                  <a:pt x="128185" y="563332"/>
                </a:lnTo>
                <a:lnTo>
                  <a:pt x="474373" y="563332"/>
                </a:lnTo>
                <a:lnTo>
                  <a:pt x="474373" y="520434"/>
                </a:lnTo>
                <a:cubicBezTo>
                  <a:pt x="474373" y="497837"/>
                  <a:pt x="463234" y="476829"/>
                  <a:pt x="444493" y="464295"/>
                </a:cubicBezTo>
                <a:cubicBezTo>
                  <a:pt x="429110" y="454055"/>
                  <a:pt x="395340" y="450878"/>
                  <a:pt x="370764" y="448406"/>
                </a:cubicBezTo>
                <a:cubicBezTo>
                  <a:pt x="364576" y="447877"/>
                  <a:pt x="358741" y="447347"/>
                  <a:pt x="353614" y="446817"/>
                </a:cubicBezTo>
                <a:lnTo>
                  <a:pt x="350078" y="446288"/>
                </a:lnTo>
                <a:cubicBezTo>
                  <a:pt x="336641" y="444699"/>
                  <a:pt x="319004" y="443905"/>
                  <a:pt x="301368" y="443905"/>
                </a:cubicBezTo>
                <a:close/>
                <a:moveTo>
                  <a:pt x="297380" y="109434"/>
                </a:moveTo>
                <a:cubicBezTo>
                  <a:pt x="238683" y="109434"/>
                  <a:pt x="190948" y="162925"/>
                  <a:pt x="190948" y="228597"/>
                </a:cubicBezTo>
                <a:cubicBezTo>
                  <a:pt x="190948" y="294445"/>
                  <a:pt x="238683" y="347936"/>
                  <a:pt x="297380" y="347936"/>
                </a:cubicBezTo>
                <a:cubicBezTo>
                  <a:pt x="355901" y="347936"/>
                  <a:pt x="403636" y="294445"/>
                  <a:pt x="403636" y="228597"/>
                </a:cubicBezTo>
                <a:cubicBezTo>
                  <a:pt x="403636" y="162925"/>
                  <a:pt x="355901" y="109434"/>
                  <a:pt x="297380" y="109434"/>
                </a:cubicBezTo>
                <a:close/>
                <a:moveTo>
                  <a:pt x="297380" y="77834"/>
                </a:moveTo>
                <a:cubicBezTo>
                  <a:pt x="373404" y="77834"/>
                  <a:pt x="435106" y="145448"/>
                  <a:pt x="435106" y="228597"/>
                </a:cubicBezTo>
                <a:cubicBezTo>
                  <a:pt x="435106" y="311746"/>
                  <a:pt x="373227" y="379360"/>
                  <a:pt x="297380" y="379360"/>
                </a:cubicBezTo>
                <a:cubicBezTo>
                  <a:pt x="221357" y="379360"/>
                  <a:pt x="159478" y="311746"/>
                  <a:pt x="159478" y="228597"/>
                </a:cubicBezTo>
                <a:cubicBezTo>
                  <a:pt x="159478" y="145448"/>
                  <a:pt x="221357" y="77834"/>
                  <a:pt x="297380" y="77834"/>
                </a:cubicBezTo>
                <a:close/>
                <a:moveTo>
                  <a:pt x="108913" y="38485"/>
                </a:moveTo>
                <a:cubicBezTo>
                  <a:pt x="70016" y="38485"/>
                  <a:pt x="38544" y="69909"/>
                  <a:pt x="38544" y="108747"/>
                </a:cubicBezTo>
                <a:lnTo>
                  <a:pt x="38544" y="492894"/>
                </a:lnTo>
                <a:cubicBezTo>
                  <a:pt x="38544" y="525024"/>
                  <a:pt x="60114" y="552210"/>
                  <a:pt x="89818" y="560508"/>
                </a:cubicBezTo>
                <a:lnTo>
                  <a:pt x="89818" y="520434"/>
                </a:lnTo>
                <a:cubicBezTo>
                  <a:pt x="89818" y="484949"/>
                  <a:pt x="107322" y="452113"/>
                  <a:pt x="136849" y="432341"/>
                </a:cubicBezTo>
                <a:cubicBezTo>
                  <a:pt x="160187" y="416629"/>
                  <a:pt x="198024" y="413099"/>
                  <a:pt x="228258" y="410274"/>
                </a:cubicBezTo>
                <a:cubicBezTo>
                  <a:pt x="234092" y="409744"/>
                  <a:pt x="239573" y="409215"/>
                  <a:pt x="244524" y="408509"/>
                </a:cubicBezTo>
                <a:lnTo>
                  <a:pt x="248060" y="408155"/>
                </a:lnTo>
                <a:cubicBezTo>
                  <a:pt x="277940" y="404625"/>
                  <a:pt x="324618" y="404625"/>
                  <a:pt x="354498" y="408155"/>
                </a:cubicBezTo>
                <a:lnTo>
                  <a:pt x="358211" y="408509"/>
                </a:lnTo>
                <a:cubicBezTo>
                  <a:pt x="362985" y="409215"/>
                  <a:pt x="368466" y="409744"/>
                  <a:pt x="374300" y="410274"/>
                </a:cubicBezTo>
                <a:cubicBezTo>
                  <a:pt x="404711" y="413099"/>
                  <a:pt x="442548" y="416629"/>
                  <a:pt x="465886" y="432341"/>
                </a:cubicBezTo>
                <a:cubicBezTo>
                  <a:pt x="495236" y="452113"/>
                  <a:pt x="512917" y="484949"/>
                  <a:pt x="512917" y="520434"/>
                </a:cubicBezTo>
                <a:lnTo>
                  <a:pt x="512917" y="560508"/>
                </a:lnTo>
                <a:cubicBezTo>
                  <a:pt x="542444" y="552210"/>
                  <a:pt x="564191" y="525024"/>
                  <a:pt x="564191" y="492894"/>
                </a:cubicBezTo>
                <a:lnTo>
                  <a:pt x="564191" y="108747"/>
                </a:lnTo>
                <a:cubicBezTo>
                  <a:pt x="564191" y="69909"/>
                  <a:pt x="532542" y="38485"/>
                  <a:pt x="493645" y="38485"/>
                </a:cubicBezTo>
                <a:close/>
                <a:moveTo>
                  <a:pt x="108913" y="0"/>
                </a:moveTo>
                <a:lnTo>
                  <a:pt x="493645" y="0"/>
                </a:lnTo>
                <a:cubicBezTo>
                  <a:pt x="553759" y="0"/>
                  <a:pt x="602558" y="48901"/>
                  <a:pt x="602558" y="108747"/>
                </a:cubicBezTo>
                <a:lnTo>
                  <a:pt x="602558" y="492894"/>
                </a:lnTo>
                <a:cubicBezTo>
                  <a:pt x="602558" y="552917"/>
                  <a:pt x="553759" y="601641"/>
                  <a:pt x="493645" y="601641"/>
                </a:cubicBezTo>
                <a:lnTo>
                  <a:pt x="108913" y="601641"/>
                </a:lnTo>
                <a:cubicBezTo>
                  <a:pt x="48976" y="601641"/>
                  <a:pt x="0" y="552917"/>
                  <a:pt x="0" y="492894"/>
                </a:cubicBezTo>
                <a:lnTo>
                  <a:pt x="0" y="108747"/>
                </a:lnTo>
                <a:cubicBezTo>
                  <a:pt x="0" y="48901"/>
                  <a:pt x="48976" y="0"/>
                  <a:pt x="108913" y="0"/>
                </a:cubicBezTo>
                <a:close/>
              </a:path>
            </a:pathLst>
          </a:custGeom>
          <a:solidFill>
            <a:srgbClr val="34457A"/>
          </a:solidFill>
          <a:ln>
            <a:noFill/>
          </a:ln>
        </p:spPr>
      </p:sp>
      <p:sp>
        <p:nvSpPr>
          <p:cNvPr id="16" name="user-in-a-square_16453"/>
          <p:cNvSpPr>
            <a:spLocks noChangeAspect="1"/>
          </p:cNvSpPr>
          <p:nvPr/>
        </p:nvSpPr>
        <p:spPr bwMode="auto">
          <a:xfrm>
            <a:off x="9172533" y="4848647"/>
            <a:ext cx="609685" cy="608757"/>
          </a:xfrm>
          <a:custGeom>
            <a:avLst/>
            <a:gdLst>
              <a:gd name="connsiteX0" fmla="*/ 301368 w 602558"/>
              <a:gd name="connsiteY0" fmla="*/ 443905 h 601641"/>
              <a:gd name="connsiteX1" fmla="*/ 252657 w 602558"/>
              <a:gd name="connsiteY1" fmla="*/ 446288 h 601641"/>
              <a:gd name="connsiteX2" fmla="*/ 249121 w 602558"/>
              <a:gd name="connsiteY2" fmla="*/ 446817 h 601641"/>
              <a:gd name="connsiteX3" fmla="*/ 231971 w 602558"/>
              <a:gd name="connsiteY3" fmla="*/ 448406 h 601641"/>
              <a:gd name="connsiteX4" fmla="*/ 158242 w 602558"/>
              <a:gd name="connsiteY4" fmla="*/ 464295 h 601641"/>
              <a:gd name="connsiteX5" fmla="*/ 128185 w 602558"/>
              <a:gd name="connsiteY5" fmla="*/ 520434 h 601641"/>
              <a:gd name="connsiteX6" fmla="*/ 128185 w 602558"/>
              <a:gd name="connsiteY6" fmla="*/ 563332 h 601641"/>
              <a:gd name="connsiteX7" fmla="*/ 474373 w 602558"/>
              <a:gd name="connsiteY7" fmla="*/ 563332 h 601641"/>
              <a:gd name="connsiteX8" fmla="*/ 474373 w 602558"/>
              <a:gd name="connsiteY8" fmla="*/ 520434 h 601641"/>
              <a:gd name="connsiteX9" fmla="*/ 444493 w 602558"/>
              <a:gd name="connsiteY9" fmla="*/ 464295 h 601641"/>
              <a:gd name="connsiteX10" fmla="*/ 370764 w 602558"/>
              <a:gd name="connsiteY10" fmla="*/ 448406 h 601641"/>
              <a:gd name="connsiteX11" fmla="*/ 353614 w 602558"/>
              <a:gd name="connsiteY11" fmla="*/ 446817 h 601641"/>
              <a:gd name="connsiteX12" fmla="*/ 350078 w 602558"/>
              <a:gd name="connsiteY12" fmla="*/ 446288 h 601641"/>
              <a:gd name="connsiteX13" fmla="*/ 301368 w 602558"/>
              <a:gd name="connsiteY13" fmla="*/ 443905 h 601641"/>
              <a:gd name="connsiteX14" fmla="*/ 297380 w 602558"/>
              <a:gd name="connsiteY14" fmla="*/ 109434 h 601641"/>
              <a:gd name="connsiteX15" fmla="*/ 190948 w 602558"/>
              <a:gd name="connsiteY15" fmla="*/ 228597 h 601641"/>
              <a:gd name="connsiteX16" fmla="*/ 297380 w 602558"/>
              <a:gd name="connsiteY16" fmla="*/ 347936 h 601641"/>
              <a:gd name="connsiteX17" fmla="*/ 403636 w 602558"/>
              <a:gd name="connsiteY17" fmla="*/ 228597 h 601641"/>
              <a:gd name="connsiteX18" fmla="*/ 297380 w 602558"/>
              <a:gd name="connsiteY18" fmla="*/ 109434 h 601641"/>
              <a:gd name="connsiteX19" fmla="*/ 297380 w 602558"/>
              <a:gd name="connsiteY19" fmla="*/ 77834 h 601641"/>
              <a:gd name="connsiteX20" fmla="*/ 435106 w 602558"/>
              <a:gd name="connsiteY20" fmla="*/ 228597 h 601641"/>
              <a:gd name="connsiteX21" fmla="*/ 297380 w 602558"/>
              <a:gd name="connsiteY21" fmla="*/ 379360 h 601641"/>
              <a:gd name="connsiteX22" fmla="*/ 159478 w 602558"/>
              <a:gd name="connsiteY22" fmla="*/ 228597 h 601641"/>
              <a:gd name="connsiteX23" fmla="*/ 297380 w 602558"/>
              <a:gd name="connsiteY23" fmla="*/ 77834 h 601641"/>
              <a:gd name="connsiteX24" fmla="*/ 108913 w 602558"/>
              <a:gd name="connsiteY24" fmla="*/ 38485 h 601641"/>
              <a:gd name="connsiteX25" fmla="*/ 38544 w 602558"/>
              <a:gd name="connsiteY25" fmla="*/ 108747 h 601641"/>
              <a:gd name="connsiteX26" fmla="*/ 38544 w 602558"/>
              <a:gd name="connsiteY26" fmla="*/ 492894 h 601641"/>
              <a:gd name="connsiteX27" fmla="*/ 89818 w 602558"/>
              <a:gd name="connsiteY27" fmla="*/ 560508 h 601641"/>
              <a:gd name="connsiteX28" fmla="*/ 89818 w 602558"/>
              <a:gd name="connsiteY28" fmla="*/ 520434 h 601641"/>
              <a:gd name="connsiteX29" fmla="*/ 136849 w 602558"/>
              <a:gd name="connsiteY29" fmla="*/ 432341 h 601641"/>
              <a:gd name="connsiteX30" fmla="*/ 228258 w 602558"/>
              <a:gd name="connsiteY30" fmla="*/ 410274 h 601641"/>
              <a:gd name="connsiteX31" fmla="*/ 244524 w 602558"/>
              <a:gd name="connsiteY31" fmla="*/ 408509 h 601641"/>
              <a:gd name="connsiteX32" fmla="*/ 248060 w 602558"/>
              <a:gd name="connsiteY32" fmla="*/ 408155 h 601641"/>
              <a:gd name="connsiteX33" fmla="*/ 354498 w 602558"/>
              <a:gd name="connsiteY33" fmla="*/ 408155 h 601641"/>
              <a:gd name="connsiteX34" fmla="*/ 358211 w 602558"/>
              <a:gd name="connsiteY34" fmla="*/ 408509 h 601641"/>
              <a:gd name="connsiteX35" fmla="*/ 374300 w 602558"/>
              <a:gd name="connsiteY35" fmla="*/ 410274 h 601641"/>
              <a:gd name="connsiteX36" fmla="*/ 465886 w 602558"/>
              <a:gd name="connsiteY36" fmla="*/ 432341 h 601641"/>
              <a:gd name="connsiteX37" fmla="*/ 512917 w 602558"/>
              <a:gd name="connsiteY37" fmla="*/ 520434 h 601641"/>
              <a:gd name="connsiteX38" fmla="*/ 512917 w 602558"/>
              <a:gd name="connsiteY38" fmla="*/ 560508 h 601641"/>
              <a:gd name="connsiteX39" fmla="*/ 564191 w 602558"/>
              <a:gd name="connsiteY39" fmla="*/ 492894 h 601641"/>
              <a:gd name="connsiteX40" fmla="*/ 564191 w 602558"/>
              <a:gd name="connsiteY40" fmla="*/ 108747 h 601641"/>
              <a:gd name="connsiteX41" fmla="*/ 493645 w 602558"/>
              <a:gd name="connsiteY41" fmla="*/ 38485 h 601641"/>
              <a:gd name="connsiteX42" fmla="*/ 108913 w 602558"/>
              <a:gd name="connsiteY42" fmla="*/ 0 h 601641"/>
              <a:gd name="connsiteX43" fmla="*/ 493645 w 602558"/>
              <a:gd name="connsiteY43" fmla="*/ 0 h 601641"/>
              <a:gd name="connsiteX44" fmla="*/ 602558 w 602558"/>
              <a:gd name="connsiteY44" fmla="*/ 108747 h 601641"/>
              <a:gd name="connsiteX45" fmla="*/ 602558 w 602558"/>
              <a:gd name="connsiteY45" fmla="*/ 492894 h 601641"/>
              <a:gd name="connsiteX46" fmla="*/ 493645 w 602558"/>
              <a:gd name="connsiteY46" fmla="*/ 601641 h 601641"/>
              <a:gd name="connsiteX47" fmla="*/ 108913 w 602558"/>
              <a:gd name="connsiteY47" fmla="*/ 601641 h 601641"/>
              <a:gd name="connsiteX48" fmla="*/ 0 w 602558"/>
              <a:gd name="connsiteY48" fmla="*/ 492894 h 601641"/>
              <a:gd name="connsiteX49" fmla="*/ 0 w 602558"/>
              <a:gd name="connsiteY49" fmla="*/ 108747 h 601641"/>
              <a:gd name="connsiteX50" fmla="*/ 108913 w 602558"/>
              <a:gd name="connsiteY50" fmla="*/ 0 h 60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02558" h="601641">
                <a:moveTo>
                  <a:pt x="301368" y="443905"/>
                </a:moveTo>
                <a:cubicBezTo>
                  <a:pt x="283731" y="443905"/>
                  <a:pt x="266095" y="444699"/>
                  <a:pt x="252657" y="446288"/>
                </a:cubicBezTo>
                <a:lnTo>
                  <a:pt x="249121" y="446817"/>
                </a:lnTo>
                <a:cubicBezTo>
                  <a:pt x="243817" y="447347"/>
                  <a:pt x="238159" y="447877"/>
                  <a:pt x="231971" y="448406"/>
                </a:cubicBezTo>
                <a:cubicBezTo>
                  <a:pt x="207218" y="450878"/>
                  <a:pt x="173448" y="454055"/>
                  <a:pt x="158242" y="464295"/>
                </a:cubicBezTo>
                <a:cubicBezTo>
                  <a:pt x="139501" y="476829"/>
                  <a:pt x="128185" y="497837"/>
                  <a:pt x="128185" y="520434"/>
                </a:cubicBezTo>
                <a:lnTo>
                  <a:pt x="128185" y="563332"/>
                </a:lnTo>
                <a:lnTo>
                  <a:pt x="474373" y="563332"/>
                </a:lnTo>
                <a:lnTo>
                  <a:pt x="474373" y="520434"/>
                </a:lnTo>
                <a:cubicBezTo>
                  <a:pt x="474373" y="497837"/>
                  <a:pt x="463234" y="476829"/>
                  <a:pt x="444493" y="464295"/>
                </a:cubicBezTo>
                <a:cubicBezTo>
                  <a:pt x="429110" y="454055"/>
                  <a:pt x="395340" y="450878"/>
                  <a:pt x="370764" y="448406"/>
                </a:cubicBezTo>
                <a:cubicBezTo>
                  <a:pt x="364576" y="447877"/>
                  <a:pt x="358741" y="447347"/>
                  <a:pt x="353614" y="446817"/>
                </a:cubicBezTo>
                <a:lnTo>
                  <a:pt x="350078" y="446288"/>
                </a:lnTo>
                <a:cubicBezTo>
                  <a:pt x="336641" y="444699"/>
                  <a:pt x="319004" y="443905"/>
                  <a:pt x="301368" y="443905"/>
                </a:cubicBezTo>
                <a:close/>
                <a:moveTo>
                  <a:pt x="297380" y="109434"/>
                </a:moveTo>
                <a:cubicBezTo>
                  <a:pt x="238683" y="109434"/>
                  <a:pt x="190948" y="162925"/>
                  <a:pt x="190948" y="228597"/>
                </a:cubicBezTo>
                <a:cubicBezTo>
                  <a:pt x="190948" y="294445"/>
                  <a:pt x="238683" y="347936"/>
                  <a:pt x="297380" y="347936"/>
                </a:cubicBezTo>
                <a:cubicBezTo>
                  <a:pt x="355901" y="347936"/>
                  <a:pt x="403636" y="294445"/>
                  <a:pt x="403636" y="228597"/>
                </a:cubicBezTo>
                <a:cubicBezTo>
                  <a:pt x="403636" y="162925"/>
                  <a:pt x="355901" y="109434"/>
                  <a:pt x="297380" y="109434"/>
                </a:cubicBezTo>
                <a:close/>
                <a:moveTo>
                  <a:pt x="297380" y="77834"/>
                </a:moveTo>
                <a:cubicBezTo>
                  <a:pt x="373404" y="77834"/>
                  <a:pt x="435106" y="145448"/>
                  <a:pt x="435106" y="228597"/>
                </a:cubicBezTo>
                <a:cubicBezTo>
                  <a:pt x="435106" y="311746"/>
                  <a:pt x="373227" y="379360"/>
                  <a:pt x="297380" y="379360"/>
                </a:cubicBezTo>
                <a:cubicBezTo>
                  <a:pt x="221357" y="379360"/>
                  <a:pt x="159478" y="311746"/>
                  <a:pt x="159478" y="228597"/>
                </a:cubicBezTo>
                <a:cubicBezTo>
                  <a:pt x="159478" y="145448"/>
                  <a:pt x="221357" y="77834"/>
                  <a:pt x="297380" y="77834"/>
                </a:cubicBezTo>
                <a:close/>
                <a:moveTo>
                  <a:pt x="108913" y="38485"/>
                </a:moveTo>
                <a:cubicBezTo>
                  <a:pt x="70016" y="38485"/>
                  <a:pt x="38544" y="69909"/>
                  <a:pt x="38544" y="108747"/>
                </a:cubicBezTo>
                <a:lnTo>
                  <a:pt x="38544" y="492894"/>
                </a:lnTo>
                <a:cubicBezTo>
                  <a:pt x="38544" y="525024"/>
                  <a:pt x="60114" y="552210"/>
                  <a:pt x="89818" y="560508"/>
                </a:cubicBezTo>
                <a:lnTo>
                  <a:pt x="89818" y="520434"/>
                </a:lnTo>
                <a:cubicBezTo>
                  <a:pt x="89818" y="484949"/>
                  <a:pt x="107322" y="452113"/>
                  <a:pt x="136849" y="432341"/>
                </a:cubicBezTo>
                <a:cubicBezTo>
                  <a:pt x="160187" y="416629"/>
                  <a:pt x="198024" y="413099"/>
                  <a:pt x="228258" y="410274"/>
                </a:cubicBezTo>
                <a:cubicBezTo>
                  <a:pt x="234092" y="409744"/>
                  <a:pt x="239573" y="409215"/>
                  <a:pt x="244524" y="408509"/>
                </a:cubicBezTo>
                <a:lnTo>
                  <a:pt x="248060" y="408155"/>
                </a:lnTo>
                <a:cubicBezTo>
                  <a:pt x="277940" y="404625"/>
                  <a:pt x="324618" y="404625"/>
                  <a:pt x="354498" y="408155"/>
                </a:cubicBezTo>
                <a:lnTo>
                  <a:pt x="358211" y="408509"/>
                </a:lnTo>
                <a:cubicBezTo>
                  <a:pt x="362985" y="409215"/>
                  <a:pt x="368466" y="409744"/>
                  <a:pt x="374300" y="410274"/>
                </a:cubicBezTo>
                <a:cubicBezTo>
                  <a:pt x="404711" y="413099"/>
                  <a:pt x="442548" y="416629"/>
                  <a:pt x="465886" y="432341"/>
                </a:cubicBezTo>
                <a:cubicBezTo>
                  <a:pt x="495236" y="452113"/>
                  <a:pt x="512917" y="484949"/>
                  <a:pt x="512917" y="520434"/>
                </a:cubicBezTo>
                <a:lnTo>
                  <a:pt x="512917" y="560508"/>
                </a:lnTo>
                <a:cubicBezTo>
                  <a:pt x="542444" y="552210"/>
                  <a:pt x="564191" y="525024"/>
                  <a:pt x="564191" y="492894"/>
                </a:cubicBezTo>
                <a:lnTo>
                  <a:pt x="564191" y="108747"/>
                </a:lnTo>
                <a:cubicBezTo>
                  <a:pt x="564191" y="69909"/>
                  <a:pt x="532542" y="38485"/>
                  <a:pt x="493645" y="38485"/>
                </a:cubicBezTo>
                <a:close/>
                <a:moveTo>
                  <a:pt x="108913" y="0"/>
                </a:moveTo>
                <a:lnTo>
                  <a:pt x="493645" y="0"/>
                </a:lnTo>
                <a:cubicBezTo>
                  <a:pt x="553759" y="0"/>
                  <a:pt x="602558" y="48901"/>
                  <a:pt x="602558" y="108747"/>
                </a:cubicBezTo>
                <a:lnTo>
                  <a:pt x="602558" y="492894"/>
                </a:lnTo>
                <a:cubicBezTo>
                  <a:pt x="602558" y="552917"/>
                  <a:pt x="553759" y="601641"/>
                  <a:pt x="493645" y="601641"/>
                </a:cubicBezTo>
                <a:lnTo>
                  <a:pt x="108913" y="601641"/>
                </a:lnTo>
                <a:cubicBezTo>
                  <a:pt x="48976" y="601641"/>
                  <a:pt x="0" y="552917"/>
                  <a:pt x="0" y="492894"/>
                </a:cubicBezTo>
                <a:lnTo>
                  <a:pt x="0" y="108747"/>
                </a:lnTo>
                <a:cubicBezTo>
                  <a:pt x="0" y="48901"/>
                  <a:pt x="48976" y="0"/>
                  <a:pt x="108913" y="0"/>
                </a:cubicBezTo>
                <a:close/>
              </a:path>
            </a:pathLst>
          </a:custGeom>
          <a:solidFill>
            <a:schemeClr val="accent5">
              <a:lumMod val="50000"/>
            </a:schemeClr>
          </a:solidFill>
          <a:ln>
            <a:noFill/>
          </a:ln>
        </p:spPr>
      </p:sp>
    </p:spTree>
    <p:extLst>
      <p:ext uri="{BB962C8B-B14F-4D97-AF65-F5344CB8AC3E}">
        <p14:creationId xmlns:p14="http://schemas.microsoft.com/office/powerpoint/2010/main" val="3382827848"/>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3"/>
          <p:cNvGrpSpPr>
            <a:grpSpLocks/>
          </p:cNvGrpSpPr>
          <p:nvPr/>
        </p:nvGrpSpPr>
        <p:grpSpPr bwMode="auto">
          <a:xfrm>
            <a:off x="2881313" y="282575"/>
            <a:ext cx="6429375" cy="809625"/>
            <a:chOff x="0" y="0"/>
            <a:chExt cx="6429492" cy="808970"/>
          </a:xfrm>
        </p:grpSpPr>
        <p:sp>
          <p:nvSpPr>
            <p:cNvPr id="17417"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7418"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2" name="圆角矩形 1"/>
          <p:cNvSpPr/>
          <p:nvPr/>
        </p:nvSpPr>
        <p:spPr bwMode="auto">
          <a:xfrm>
            <a:off x="5423041" y="3406672"/>
            <a:ext cx="244334" cy="136975"/>
          </a:xfrm>
          <a:prstGeom prst="roundRect">
            <a:avLst/>
          </a:prstGeom>
          <a:ln>
            <a:noFill/>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
        <p:nvSpPr>
          <p:cNvPr id="110" name="文本框 35"/>
          <p:cNvSpPr txBox="1">
            <a:spLocks noChangeArrowheads="1"/>
          </p:cNvSpPr>
          <p:nvPr/>
        </p:nvSpPr>
        <p:spPr bwMode="auto">
          <a:xfrm>
            <a:off x="5234225" y="714698"/>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填报注意事项</a:t>
            </a:r>
          </a:p>
        </p:txBody>
      </p:sp>
      <p:sp>
        <p:nvSpPr>
          <p:cNvPr id="17" name="文本框 16"/>
          <p:cNvSpPr txBox="1"/>
          <p:nvPr/>
        </p:nvSpPr>
        <p:spPr>
          <a:xfrm>
            <a:off x="2446048" y="2098651"/>
            <a:ext cx="7528501" cy="2123658"/>
          </a:xfrm>
          <a:prstGeom prst="rect">
            <a:avLst/>
          </a:prstGeom>
          <a:noFill/>
        </p:spPr>
        <p:txBody>
          <a:bodyPr wrap="square" rtlCol="0">
            <a:spAutoFit/>
          </a:bodyPr>
          <a:lstStyle/>
          <a:p>
            <a:pPr>
              <a:lnSpc>
                <a:spcPct val="150000"/>
              </a:lnSpc>
            </a:pPr>
            <a:r>
              <a:rPr lang="zh-CN" altLang="en-US" sz="2400" b="1" dirty="0">
                <a:solidFill>
                  <a:srgbClr val="34457A"/>
                </a:solidFill>
                <a:latin typeface="微软雅黑" panose="020B0503020204020204" pitchFamily="34" charset="-122"/>
                <a:ea typeface="微软雅黑" panose="020B0503020204020204" pitchFamily="34" charset="-122"/>
              </a:rPr>
              <a:t>       </a:t>
            </a:r>
            <a:r>
              <a:rPr lang="zh-CN" altLang="en-US" sz="4000" b="1" dirty="0">
                <a:solidFill>
                  <a:srgbClr val="C63E55"/>
                </a:solidFill>
                <a:latin typeface="微软雅黑" panose="020B0503020204020204" pitchFamily="34" charset="-122"/>
                <a:ea typeface="微软雅黑" panose="020B0503020204020204" pitchFamily="34" charset="-122"/>
              </a:rPr>
              <a:t>通</a:t>
            </a:r>
            <a:r>
              <a:rPr lang="zh-CN" altLang="en-US" sz="2400" b="1" dirty="0">
                <a:solidFill>
                  <a:srgbClr val="34457A"/>
                </a:solidFill>
                <a:latin typeface="微软雅黑" panose="020B0503020204020204" pitchFamily="34" charset="-122"/>
                <a:ea typeface="微软雅黑" panose="020B0503020204020204" pitchFamily="34" charset="-122"/>
              </a:rPr>
              <a:t>讯地址要写具体地址，例如“吉林省四平市铁西区海丰大街</a:t>
            </a:r>
            <a:r>
              <a:rPr lang="en-US" altLang="zh-CN" sz="2400" b="1" dirty="0">
                <a:solidFill>
                  <a:srgbClr val="34457A"/>
                </a:solidFill>
                <a:latin typeface="微软雅黑" panose="020B0503020204020204" pitchFamily="34" charset="-122"/>
                <a:ea typeface="微软雅黑" panose="020B0503020204020204" pitchFamily="34" charset="-122"/>
              </a:rPr>
              <a:t>1301</a:t>
            </a:r>
            <a:r>
              <a:rPr lang="zh-CN" altLang="en-US" sz="2400" b="1" dirty="0">
                <a:solidFill>
                  <a:srgbClr val="34457A"/>
                </a:solidFill>
                <a:latin typeface="微软雅黑" panose="020B0503020204020204" pitchFamily="34" charset="-122"/>
                <a:ea typeface="微软雅黑" panose="020B0503020204020204" pitchFamily="34" charset="-122"/>
              </a:rPr>
              <a:t>号吉林师范大学”。不可写成“吉林师范大学”或“吉林师范大学</a:t>
            </a:r>
            <a:r>
              <a:rPr lang="en-US" altLang="zh-CN" sz="2400" b="1" dirty="0">
                <a:solidFill>
                  <a:srgbClr val="34457A"/>
                </a:solidFill>
                <a:latin typeface="微软雅黑" panose="020B0503020204020204" pitchFamily="34" charset="-122"/>
                <a:ea typeface="微软雅黑" panose="020B0503020204020204" pitchFamily="34" charset="-122"/>
              </a:rPr>
              <a:t>XX</a:t>
            </a:r>
            <a:r>
              <a:rPr lang="zh-CN" altLang="en-US" sz="2400" b="1" dirty="0">
                <a:solidFill>
                  <a:srgbClr val="34457A"/>
                </a:solidFill>
                <a:latin typeface="微软雅黑" panose="020B0503020204020204" pitchFamily="34" charset="-122"/>
                <a:ea typeface="微软雅黑" panose="020B0503020204020204" pitchFamily="34" charset="-122"/>
              </a:rPr>
              <a:t>学院”。</a:t>
            </a:r>
          </a:p>
        </p:txBody>
      </p:sp>
      <p:sp>
        <p:nvSpPr>
          <p:cNvPr id="8" name="文本框 7"/>
          <p:cNvSpPr txBox="1"/>
          <p:nvPr/>
        </p:nvSpPr>
        <p:spPr>
          <a:xfrm>
            <a:off x="2400447" y="4108426"/>
            <a:ext cx="7528501" cy="1015663"/>
          </a:xfrm>
          <a:prstGeom prst="rect">
            <a:avLst/>
          </a:prstGeom>
          <a:noFill/>
        </p:spPr>
        <p:txBody>
          <a:bodyPr wrap="square" rtlCol="0">
            <a:spAutoFit/>
          </a:bodyPr>
          <a:lstStyle/>
          <a:p>
            <a:pPr>
              <a:lnSpc>
                <a:spcPct val="150000"/>
              </a:lnSpc>
            </a:pPr>
            <a:r>
              <a:rPr lang="zh-CN" altLang="en-US" sz="2400" b="1" dirty="0">
                <a:solidFill>
                  <a:srgbClr val="34457A"/>
                </a:solidFill>
                <a:latin typeface="微软雅黑" panose="020B0503020204020204" pitchFamily="34" charset="-122"/>
                <a:ea typeface="微软雅黑" panose="020B0503020204020204" pitchFamily="34" charset="-122"/>
              </a:rPr>
              <a:t>       </a:t>
            </a:r>
            <a:r>
              <a:rPr lang="zh-CN" altLang="en-US" sz="4000" b="1" dirty="0">
                <a:solidFill>
                  <a:srgbClr val="C63E55"/>
                </a:solidFill>
                <a:latin typeface="微软雅黑" panose="020B0503020204020204" pitchFamily="34" charset="-122"/>
                <a:ea typeface="微软雅黑" panose="020B0503020204020204" pitchFamily="34" charset="-122"/>
              </a:rPr>
              <a:t>户</a:t>
            </a:r>
            <a:r>
              <a:rPr lang="zh-CN" altLang="en-US" sz="2400" b="1" dirty="0">
                <a:solidFill>
                  <a:srgbClr val="34457A"/>
                </a:solidFill>
                <a:latin typeface="微软雅黑" panose="020B0503020204020204" pitchFamily="34" charset="-122"/>
                <a:ea typeface="微软雅黑" panose="020B0503020204020204" pitchFamily="34" charset="-122"/>
              </a:rPr>
              <a:t>籍所在地填写到乡镇或街道办事处。</a:t>
            </a:r>
          </a:p>
        </p:txBody>
      </p:sp>
    </p:spTree>
    <p:extLst>
      <p:ext uri="{BB962C8B-B14F-4D97-AF65-F5344CB8AC3E}">
        <p14:creationId xmlns:p14="http://schemas.microsoft.com/office/powerpoint/2010/main" val="845516481"/>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3"/>
          <p:cNvGrpSpPr>
            <a:grpSpLocks/>
          </p:cNvGrpSpPr>
          <p:nvPr/>
        </p:nvGrpSpPr>
        <p:grpSpPr bwMode="auto">
          <a:xfrm>
            <a:off x="2881313" y="282575"/>
            <a:ext cx="6429375" cy="809625"/>
            <a:chOff x="0" y="0"/>
            <a:chExt cx="6429492" cy="808970"/>
          </a:xfrm>
        </p:grpSpPr>
        <p:sp>
          <p:nvSpPr>
            <p:cNvPr id="17417"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7418"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2" name="圆角矩形 1"/>
          <p:cNvSpPr/>
          <p:nvPr/>
        </p:nvSpPr>
        <p:spPr bwMode="auto">
          <a:xfrm>
            <a:off x="5308741" y="3530497"/>
            <a:ext cx="244334" cy="136975"/>
          </a:xfrm>
          <a:prstGeom prst="roundRect">
            <a:avLst/>
          </a:prstGeom>
          <a:ln>
            <a:noFill/>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
        <p:nvSpPr>
          <p:cNvPr id="110" name="文本框 35"/>
          <p:cNvSpPr txBox="1">
            <a:spLocks noChangeArrowheads="1"/>
          </p:cNvSpPr>
          <p:nvPr/>
        </p:nvSpPr>
        <p:spPr bwMode="auto">
          <a:xfrm>
            <a:off x="5234225" y="714698"/>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填报注意事项</a:t>
            </a:r>
          </a:p>
        </p:txBody>
      </p:sp>
      <p:sp>
        <p:nvSpPr>
          <p:cNvPr id="17" name="文本框 16"/>
          <p:cNvSpPr txBox="1"/>
          <p:nvPr/>
        </p:nvSpPr>
        <p:spPr>
          <a:xfrm>
            <a:off x="2560348" y="1593826"/>
            <a:ext cx="7528501" cy="4154984"/>
          </a:xfrm>
          <a:prstGeom prst="rect">
            <a:avLst/>
          </a:prstGeom>
          <a:noFill/>
        </p:spPr>
        <p:txBody>
          <a:bodyPr wrap="square" rtlCol="0">
            <a:spAutoFit/>
          </a:bodyPr>
          <a:lstStyle/>
          <a:p>
            <a:pPr>
              <a:lnSpc>
                <a:spcPct val="150000"/>
              </a:lnSpc>
            </a:pPr>
            <a:r>
              <a:rPr lang="zh-CN" altLang="en-US" sz="4400" b="1" dirty="0">
                <a:solidFill>
                  <a:srgbClr val="C63E55"/>
                </a:solidFill>
                <a:latin typeface="微软雅黑" panose="020B0503020204020204" pitchFamily="34" charset="-122"/>
                <a:ea typeface="微软雅黑" panose="020B0503020204020204" pitchFamily="34" charset="-122"/>
              </a:rPr>
              <a:t>是</a:t>
            </a:r>
            <a:r>
              <a:rPr lang="zh-CN" altLang="en-US" sz="2400" b="1" dirty="0">
                <a:solidFill>
                  <a:srgbClr val="34457A"/>
                </a:solidFill>
                <a:latin typeface="微软雅黑" panose="020B0503020204020204" pitchFamily="34" charset="-122"/>
                <a:ea typeface="微软雅黑" panose="020B0503020204020204" pitchFamily="34" charset="-122"/>
              </a:rPr>
              <a:t>否在校生：选“否”</a:t>
            </a:r>
            <a:endParaRPr lang="en-US" altLang="zh-CN" sz="2400" b="1" dirty="0">
              <a:solidFill>
                <a:srgbClr val="34457A"/>
              </a:solidFill>
              <a:latin typeface="微软雅黑" panose="020B0503020204020204" pitchFamily="34" charset="-122"/>
              <a:ea typeface="微软雅黑" panose="020B0503020204020204" pitchFamily="34" charset="-122"/>
            </a:endParaRPr>
          </a:p>
          <a:p>
            <a:pPr>
              <a:lnSpc>
                <a:spcPct val="150000"/>
              </a:lnSpc>
            </a:pPr>
            <a:r>
              <a:rPr lang="zh-CN" altLang="en-US" sz="4400" b="1" dirty="0">
                <a:solidFill>
                  <a:srgbClr val="C63E55"/>
                </a:solidFill>
                <a:latin typeface="微软雅黑" panose="020B0503020204020204" pitchFamily="34" charset="-122"/>
                <a:ea typeface="微软雅黑" panose="020B0503020204020204" pitchFamily="34" charset="-122"/>
              </a:rPr>
              <a:t>毕</a:t>
            </a:r>
            <a:r>
              <a:rPr lang="zh-CN" altLang="en-US" sz="2400" b="1" dirty="0">
                <a:solidFill>
                  <a:srgbClr val="34457A"/>
                </a:solidFill>
                <a:latin typeface="微软雅黑" panose="020B0503020204020204" pitchFamily="34" charset="-122"/>
                <a:ea typeface="微软雅黑" panose="020B0503020204020204" pitchFamily="34" charset="-122"/>
              </a:rPr>
              <a:t>业时间</a:t>
            </a:r>
            <a:r>
              <a:rPr lang="en-US" altLang="zh-CN" sz="2400" b="1" dirty="0">
                <a:solidFill>
                  <a:srgbClr val="34457A"/>
                </a:solidFill>
                <a:latin typeface="微软雅黑" panose="020B0503020204020204" pitchFamily="34" charset="-122"/>
                <a:ea typeface="微软雅黑" panose="020B0503020204020204" pitchFamily="34" charset="-122"/>
              </a:rPr>
              <a:t>/</a:t>
            </a:r>
            <a:r>
              <a:rPr lang="zh-CN" altLang="en-US" sz="2400" b="1" dirty="0">
                <a:solidFill>
                  <a:srgbClr val="34457A"/>
                </a:solidFill>
                <a:latin typeface="微软雅黑" panose="020B0503020204020204" pitchFamily="34" charset="-122"/>
                <a:ea typeface="微软雅黑" panose="020B0503020204020204" pitchFamily="34" charset="-122"/>
              </a:rPr>
              <a:t>最高学历</a:t>
            </a:r>
            <a:r>
              <a:rPr lang="en-US" altLang="zh-CN" sz="2400" b="1" dirty="0">
                <a:solidFill>
                  <a:srgbClr val="34457A"/>
                </a:solidFill>
                <a:latin typeface="微软雅黑" panose="020B0503020204020204" pitchFamily="34" charset="-122"/>
                <a:ea typeface="微软雅黑" panose="020B0503020204020204" pitchFamily="34" charset="-122"/>
              </a:rPr>
              <a:t>/</a:t>
            </a:r>
            <a:r>
              <a:rPr lang="zh-CN" altLang="en-US" sz="2400" b="1" dirty="0">
                <a:solidFill>
                  <a:srgbClr val="34457A"/>
                </a:solidFill>
                <a:latin typeface="微软雅黑" panose="020B0503020204020204" pitchFamily="34" charset="-122"/>
                <a:ea typeface="微软雅黑" panose="020B0503020204020204" pitchFamily="34" charset="-122"/>
              </a:rPr>
              <a:t>最高学位：按申请学历填写</a:t>
            </a:r>
            <a:endParaRPr lang="en-US" altLang="zh-CN" sz="2400" b="1" dirty="0">
              <a:solidFill>
                <a:srgbClr val="34457A"/>
              </a:solidFill>
              <a:latin typeface="微软雅黑" panose="020B0503020204020204" pitchFamily="34" charset="-122"/>
              <a:ea typeface="微软雅黑" panose="020B0503020204020204" pitchFamily="34" charset="-122"/>
            </a:endParaRPr>
          </a:p>
          <a:p>
            <a:pPr>
              <a:lnSpc>
                <a:spcPct val="150000"/>
              </a:lnSpc>
            </a:pPr>
            <a:r>
              <a:rPr lang="zh-CN" altLang="en-US" sz="4400" b="1" dirty="0">
                <a:solidFill>
                  <a:srgbClr val="C63E55"/>
                </a:solidFill>
                <a:latin typeface="微软雅黑" panose="020B0503020204020204" pitchFamily="34" charset="-122"/>
                <a:ea typeface="微软雅黑" panose="020B0503020204020204" pitchFamily="34" charset="-122"/>
              </a:rPr>
              <a:t>现</a:t>
            </a:r>
            <a:r>
              <a:rPr lang="zh-CN" altLang="en-US" sz="2400" b="1" dirty="0">
                <a:solidFill>
                  <a:srgbClr val="34457A"/>
                </a:solidFill>
                <a:latin typeface="微软雅黑" panose="020B0503020204020204" pitchFamily="34" charset="-122"/>
                <a:ea typeface="微软雅黑" panose="020B0503020204020204" pitchFamily="34" charset="-122"/>
              </a:rPr>
              <a:t>从事职业：选“在职教学人员” </a:t>
            </a:r>
            <a:endParaRPr lang="en-US" altLang="zh-CN" sz="2400" b="1" dirty="0">
              <a:solidFill>
                <a:srgbClr val="34457A"/>
              </a:solidFill>
              <a:latin typeface="微软雅黑" panose="020B0503020204020204" pitchFamily="34" charset="-122"/>
              <a:ea typeface="微软雅黑" panose="020B0503020204020204" pitchFamily="34" charset="-122"/>
            </a:endParaRPr>
          </a:p>
          <a:p>
            <a:pPr>
              <a:lnSpc>
                <a:spcPct val="150000"/>
              </a:lnSpc>
            </a:pPr>
            <a:r>
              <a:rPr lang="zh-CN" altLang="en-US" sz="4400" b="1" dirty="0">
                <a:solidFill>
                  <a:srgbClr val="C63E55"/>
                </a:solidFill>
                <a:latin typeface="微软雅黑" panose="020B0503020204020204" pitchFamily="34" charset="-122"/>
                <a:ea typeface="微软雅黑" panose="020B0503020204020204" pitchFamily="34" charset="-122"/>
              </a:rPr>
              <a:t>工</a:t>
            </a:r>
            <a:r>
              <a:rPr lang="zh-CN" altLang="en-US" sz="2400" b="1" dirty="0">
                <a:solidFill>
                  <a:srgbClr val="34457A"/>
                </a:solidFill>
                <a:latin typeface="微软雅黑" panose="020B0503020204020204" pitchFamily="34" charset="-122"/>
                <a:ea typeface="微软雅黑" panose="020B0503020204020204" pitchFamily="34" charset="-122"/>
              </a:rPr>
              <a:t>作单位：填“吉林师范大学”</a:t>
            </a:r>
          </a:p>
        </p:txBody>
      </p:sp>
    </p:spTree>
    <p:extLst>
      <p:ext uri="{BB962C8B-B14F-4D97-AF65-F5344CB8AC3E}">
        <p14:creationId xmlns:p14="http://schemas.microsoft.com/office/powerpoint/2010/main" val="2950261765"/>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3"/>
          <p:cNvGrpSpPr>
            <a:grpSpLocks/>
          </p:cNvGrpSpPr>
          <p:nvPr/>
        </p:nvGrpSpPr>
        <p:grpSpPr bwMode="auto">
          <a:xfrm>
            <a:off x="2881313" y="282575"/>
            <a:ext cx="6429375" cy="809625"/>
            <a:chOff x="0" y="0"/>
            <a:chExt cx="6429492" cy="808970"/>
          </a:xfrm>
        </p:grpSpPr>
        <p:sp>
          <p:nvSpPr>
            <p:cNvPr id="17417"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7418"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6929" y="1768074"/>
            <a:ext cx="6410526" cy="4379807"/>
          </a:xfrm>
          <a:prstGeom prst="rect">
            <a:avLst/>
          </a:prstGeom>
          <a:solidFill>
            <a:srgbClr val="FFFFFF">
              <a:shade val="85000"/>
            </a:srgbClr>
          </a:solidFill>
          <a:ln w="88900" cap="sq">
            <a:solidFill>
              <a:srgbClr val="34457A"/>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 name="矩形 10"/>
          <p:cNvSpPr>
            <a:spLocks noChangeArrowheads="1"/>
          </p:cNvSpPr>
          <p:nvPr/>
        </p:nvSpPr>
        <p:spPr bwMode="auto">
          <a:xfrm>
            <a:off x="7265552" y="1979466"/>
            <a:ext cx="4670286" cy="406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buFont typeface="Arial" panose="020B0604020202020204" pitchFamily="34" charset="0"/>
              <a:buNone/>
            </a:pPr>
            <a:r>
              <a:rPr lang="zh-CN" altLang="en-US" sz="2000" b="1" dirty="0">
                <a:solidFill>
                  <a:srgbClr val="404040"/>
                </a:solidFill>
                <a:latin typeface="微软雅黑" panose="020B0503020204020204" pitchFamily="34" charset="-122"/>
                <a:ea typeface="微软雅黑" panose="020B0503020204020204" pitchFamily="34" charset="-122"/>
              </a:rPr>
              <a:t>上传</a:t>
            </a:r>
            <a:r>
              <a:rPr lang="zh-CN" altLang="en-US" sz="3200" b="1" dirty="0">
                <a:solidFill>
                  <a:srgbClr val="404040"/>
                </a:solidFill>
                <a:highlight>
                  <a:srgbClr val="FFFF00"/>
                </a:highlight>
                <a:latin typeface="微软雅黑" panose="020B0503020204020204" pitchFamily="34" charset="-122"/>
                <a:ea typeface="微软雅黑" panose="020B0503020204020204" pitchFamily="34" charset="-122"/>
              </a:rPr>
              <a:t>红底</a:t>
            </a:r>
            <a:r>
              <a:rPr lang="zh-CN" altLang="en-US" sz="2000" b="1" dirty="0">
                <a:solidFill>
                  <a:srgbClr val="404040"/>
                </a:solidFill>
                <a:latin typeface="微软雅黑" panose="020B0503020204020204" pitchFamily="34" charset="-122"/>
                <a:ea typeface="微软雅黑" panose="020B0503020204020204" pitchFamily="34" charset="-122"/>
              </a:rPr>
              <a:t>小二寸照片</a:t>
            </a:r>
            <a:endParaRPr lang="en-US" altLang="zh-CN" sz="2000" b="1" dirty="0">
              <a:solidFill>
                <a:srgbClr val="404040"/>
              </a:solidFill>
              <a:latin typeface="微软雅黑" panose="020B0503020204020204" pitchFamily="34" charset="-122"/>
              <a:ea typeface="微软雅黑" panose="020B0503020204020204" pitchFamily="34" charset="-122"/>
            </a:endParaRPr>
          </a:p>
          <a:p>
            <a:pPr eaLnBrk="1" hangingPunct="1">
              <a:lnSpc>
                <a:spcPct val="150000"/>
              </a:lnSpc>
              <a:buFont typeface="Arial" panose="020B0604020202020204" pitchFamily="34" charset="0"/>
              <a:buNone/>
            </a:pPr>
            <a:endParaRPr lang="en-US" altLang="zh-CN" sz="2000" b="1" dirty="0">
              <a:solidFill>
                <a:srgbClr val="404040"/>
              </a:solidFill>
              <a:latin typeface="微软雅黑" panose="020B0503020204020204" pitchFamily="34" charset="-122"/>
              <a:ea typeface="微软雅黑" panose="020B0503020204020204" pitchFamily="34" charset="-122"/>
            </a:endParaRPr>
          </a:p>
          <a:p>
            <a:pPr eaLnBrk="1" hangingPunct="1">
              <a:lnSpc>
                <a:spcPct val="150000"/>
              </a:lnSpc>
              <a:buFont typeface="Arial" panose="020B0604020202020204" pitchFamily="34" charset="0"/>
              <a:buNone/>
            </a:pPr>
            <a:r>
              <a:rPr lang="zh-CN" altLang="en-US" sz="2000" b="1" dirty="0">
                <a:solidFill>
                  <a:srgbClr val="404040"/>
                </a:solidFill>
                <a:latin typeface="微软雅黑" panose="020B0503020204020204" pitchFamily="34" charset="-122"/>
                <a:ea typeface="微软雅黑" panose="020B0503020204020204" pitchFamily="34" charset="-122"/>
              </a:rPr>
              <a:t>开始及结束时间格式为“</a:t>
            </a:r>
            <a:r>
              <a:rPr lang="en-US" altLang="zh-CN" sz="2000" b="1" dirty="0">
                <a:solidFill>
                  <a:srgbClr val="404040"/>
                </a:solidFill>
                <a:latin typeface="微软雅黑" panose="020B0503020204020204" pitchFamily="34" charset="-122"/>
                <a:ea typeface="微软雅黑" panose="020B0503020204020204" pitchFamily="34" charset="-122"/>
              </a:rPr>
              <a:t>****</a:t>
            </a:r>
            <a:r>
              <a:rPr lang="zh-CN" altLang="en-US" sz="2000" b="1" dirty="0">
                <a:solidFill>
                  <a:srgbClr val="404040"/>
                </a:solidFill>
                <a:latin typeface="微软雅黑" panose="020B0503020204020204" pitchFamily="34" charset="-122"/>
                <a:ea typeface="微软雅黑" panose="020B0503020204020204" pitchFamily="34" charset="-122"/>
              </a:rPr>
              <a:t>年</a:t>
            </a:r>
            <a:r>
              <a:rPr lang="en-US" altLang="zh-CN" sz="2000" b="1" dirty="0">
                <a:solidFill>
                  <a:srgbClr val="404040"/>
                </a:solidFill>
                <a:latin typeface="微软雅黑" panose="020B0503020204020204" pitchFamily="34" charset="-122"/>
                <a:ea typeface="微软雅黑" panose="020B0503020204020204" pitchFamily="34" charset="-122"/>
              </a:rPr>
              <a:t>*</a:t>
            </a:r>
            <a:r>
              <a:rPr lang="zh-CN" altLang="en-US" sz="2000" b="1" dirty="0">
                <a:solidFill>
                  <a:srgbClr val="404040"/>
                </a:solidFill>
                <a:latin typeface="微软雅黑" panose="020B0503020204020204" pitchFamily="34" charset="-122"/>
                <a:ea typeface="微软雅黑" panose="020B0503020204020204" pitchFamily="34" charset="-122"/>
              </a:rPr>
              <a:t>月”</a:t>
            </a:r>
            <a:endParaRPr lang="en-US" altLang="zh-CN" sz="2000" b="1" dirty="0">
              <a:solidFill>
                <a:srgbClr val="404040"/>
              </a:solidFill>
              <a:latin typeface="微软雅黑" panose="020B0503020204020204" pitchFamily="34" charset="-122"/>
              <a:ea typeface="微软雅黑" panose="020B0503020204020204" pitchFamily="34" charset="-122"/>
            </a:endParaRPr>
          </a:p>
          <a:p>
            <a:pPr eaLnBrk="1" hangingPunct="1">
              <a:lnSpc>
                <a:spcPct val="150000"/>
              </a:lnSpc>
              <a:buFont typeface="Arial" panose="020B0604020202020204" pitchFamily="34" charset="0"/>
              <a:buNone/>
            </a:pPr>
            <a:endParaRPr lang="en-US" altLang="zh-CN" sz="2000" b="1" dirty="0">
              <a:solidFill>
                <a:srgbClr val="404040"/>
              </a:solidFill>
              <a:latin typeface="微软雅黑" panose="020B0503020204020204" pitchFamily="34" charset="-122"/>
              <a:ea typeface="微软雅黑" panose="020B0503020204020204" pitchFamily="34" charset="-122"/>
            </a:endParaRPr>
          </a:p>
          <a:p>
            <a:pPr eaLnBrk="1" hangingPunct="1">
              <a:lnSpc>
                <a:spcPct val="150000"/>
              </a:lnSpc>
              <a:buFont typeface="Arial" panose="020B0604020202020204" pitchFamily="34" charset="0"/>
              <a:buNone/>
            </a:pPr>
            <a:r>
              <a:rPr lang="zh-CN" altLang="en-US" sz="2000" b="1" dirty="0">
                <a:solidFill>
                  <a:srgbClr val="404040"/>
                </a:solidFill>
                <a:latin typeface="微软雅黑" panose="020B0503020204020204" pitchFamily="34" charset="-122"/>
                <a:ea typeface="微软雅黑" panose="020B0503020204020204" pitchFamily="34" charset="-122"/>
              </a:rPr>
              <a:t>学历从初中填起，</a:t>
            </a:r>
            <a:r>
              <a:rPr lang="zh-CN" altLang="en-US" sz="2000" b="1" dirty="0">
                <a:solidFill>
                  <a:srgbClr val="C63E55"/>
                </a:solidFill>
                <a:latin typeface="微软雅黑" panose="020B0503020204020204" pitchFamily="34" charset="-122"/>
                <a:ea typeface="微软雅黑" panose="020B0503020204020204" pitchFamily="34" charset="-122"/>
              </a:rPr>
              <a:t>在吉林师范大学的教学经历一定要写！</a:t>
            </a:r>
            <a:endParaRPr lang="en-US" altLang="zh-CN" sz="2000" b="1" dirty="0">
              <a:solidFill>
                <a:srgbClr val="C63E55"/>
              </a:solidFill>
              <a:latin typeface="微软雅黑" panose="020B0503020204020204" pitchFamily="34" charset="-122"/>
              <a:ea typeface="微软雅黑" panose="020B0503020204020204" pitchFamily="34" charset="-122"/>
            </a:endParaRPr>
          </a:p>
          <a:p>
            <a:pPr eaLnBrk="1" hangingPunct="1">
              <a:lnSpc>
                <a:spcPct val="150000"/>
              </a:lnSpc>
              <a:buFont typeface="Arial" panose="020B0604020202020204" pitchFamily="34" charset="0"/>
              <a:buNone/>
            </a:pPr>
            <a:endParaRPr lang="en-US" altLang="zh-CN" sz="2000" b="1" dirty="0">
              <a:solidFill>
                <a:srgbClr val="C63E55"/>
              </a:solidFill>
              <a:latin typeface="微软雅黑" panose="020B0503020204020204" pitchFamily="34" charset="-122"/>
              <a:ea typeface="微软雅黑" panose="020B0503020204020204" pitchFamily="34" charset="-122"/>
            </a:endParaRPr>
          </a:p>
          <a:p>
            <a:pPr eaLnBrk="1" hangingPunct="1">
              <a:lnSpc>
                <a:spcPct val="150000"/>
              </a:lnSpc>
              <a:buFont typeface="Arial" panose="020B0604020202020204" pitchFamily="34" charset="0"/>
              <a:buNone/>
            </a:pPr>
            <a:r>
              <a:rPr lang="zh-CN" altLang="en-US" sz="2000" b="1" dirty="0">
                <a:solidFill>
                  <a:srgbClr val="C63E55"/>
                </a:solidFill>
                <a:latin typeface="微软雅黑" panose="020B0503020204020204" pitchFamily="34" charset="-122"/>
                <a:ea typeface="微软雅黑" panose="020B0503020204020204" pitchFamily="34" charset="-122"/>
              </a:rPr>
              <a:t>在校职务只能写“学生”或“教师”！</a:t>
            </a:r>
            <a:endParaRPr lang="en-US" altLang="zh-CN" sz="2000" b="1" dirty="0">
              <a:solidFill>
                <a:srgbClr val="C63E55"/>
              </a:solidFill>
              <a:latin typeface="微软雅黑" panose="020B0503020204020204" pitchFamily="34" charset="-122"/>
              <a:ea typeface="微软雅黑" panose="020B0503020204020204" pitchFamily="34" charset="-122"/>
            </a:endParaRPr>
          </a:p>
        </p:txBody>
      </p:sp>
      <p:sp>
        <p:nvSpPr>
          <p:cNvPr id="15" name="文本框 14"/>
          <p:cNvSpPr txBox="1">
            <a:spLocks noChangeArrowheads="1"/>
          </p:cNvSpPr>
          <p:nvPr/>
        </p:nvSpPr>
        <p:spPr bwMode="auto">
          <a:xfrm>
            <a:off x="8893933" y="1447375"/>
            <a:ext cx="9893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b="1" dirty="0">
                <a:solidFill>
                  <a:srgbClr val="34457A"/>
                </a:solidFill>
                <a:latin typeface="微软雅黑" panose="020B0503020204020204" pitchFamily="34" charset="-122"/>
                <a:ea typeface="微软雅黑" panose="020B0503020204020204" pitchFamily="34" charset="-122"/>
              </a:rPr>
              <a:t>步骤</a:t>
            </a:r>
            <a:r>
              <a:rPr lang="en-US" altLang="zh-CN" sz="2400" b="1" dirty="0">
                <a:solidFill>
                  <a:srgbClr val="34457A"/>
                </a:solidFill>
                <a:latin typeface="微软雅黑" panose="020B0503020204020204" pitchFamily="34" charset="-122"/>
                <a:ea typeface="微软雅黑" panose="020B0503020204020204" pitchFamily="34" charset="-122"/>
              </a:rPr>
              <a:t>8</a:t>
            </a:r>
            <a:endParaRPr lang="zh-CN" altLang="en-US" sz="2400" b="1" dirty="0">
              <a:solidFill>
                <a:srgbClr val="34457A"/>
              </a:solidFill>
              <a:latin typeface="微软雅黑" panose="020B0503020204020204" pitchFamily="34" charset="-122"/>
              <a:ea typeface="微软雅黑" panose="020B0503020204020204" pitchFamily="34" charset="-122"/>
            </a:endParaRPr>
          </a:p>
        </p:txBody>
      </p:sp>
      <p:sp>
        <p:nvSpPr>
          <p:cNvPr id="2" name="圆角矩形 1"/>
          <p:cNvSpPr/>
          <p:nvPr/>
        </p:nvSpPr>
        <p:spPr bwMode="auto">
          <a:xfrm>
            <a:off x="5242067" y="4010401"/>
            <a:ext cx="244334" cy="136975"/>
          </a:xfrm>
          <a:prstGeom prst="roundRect">
            <a:avLst/>
          </a:prstGeom>
          <a:ln>
            <a:noFill/>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cxnSp>
        <p:nvCxnSpPr>
          <p:cNvPr id="6" name="直接连接符 5"/>
          <p:cNvCxnSpPr/>
          <p:nvPr/>
        </p:nvCxnSpPr>
        <p:spPr bwMode="auto">
          <a:xfrm flipV="1">
            <a:off x="1275425" y="5989831"/>
            <a:ext cx="4820575" cy="17755"/>
          </a:xfrm>
          <a:prstGeom prst="line">
            <a:avLst/>
          </a:prstGeom>
          <a:ln>
            <a:headEnd type="none" w="med" len="med"/>
            <a:tailEnd type="none" w="med" len="med"/>
          </a:ln>
          <a:extLst/>
        </p:spPr>
        <p:style>
          <a:lnRef idx="3">
            <a:schemeClr val="accent1"/>
          </a:lnRef>
          <a:fillRef idx="0">
            <a:schemeClr val="accent1"/>
          </a:fillRef>
          <a:effectRef idx="2">
            <a:schemeClr val="accent1"/>
          </a:effectRef>
          <a:fontRef idx="minor">
            <a:schemeClr val="tx1"/>
          </a:fontRef>
        </p:style>
      </p:cxnSp>
      <p:grpSp>
        <p:nvGrpSpPr>
          <p:cNvPr id="7" name="组合 6">
            <a:extLst>
              <a:ext uri="{FF2B5EF4-FFF2-40B4-BE49-F238E27FC236}">
                <a16:creationId xmlns:a16="http://schemas.microsoft.com/office/drawing/2014/main" id="{A0735549-38AE-4750-9F64-9AD63E7E40B6}"/>
              </a:ext>
            </a:extLst>
          </p:cNvPr>
          <p:cNvGrpSpPr/>
          <p:nvPr/>
        </p:nvGrpSpPr>
        <p:grpSpPr>
          <a:xfrm>
            <a:off x="1397242" y="2103088"/>
            <a:ext cx="1327998" cy="1512442"/>
            <a:chOff x="1806575" y="1978955"/>
            <a:chExt cx="1327998" cy="1512442"/>
          </a:xfrm>
        </p:grpSpPr>
        <p:sp>
          <p:nvSpPr>
            <p:cNvPr id="4" name="矩形 3">
              <a:extLst>
                <a:ext uri="{FF2B5EF4-FFF2-40B4-BE49-F238E27FC236}">
                  <a16:creationId xmlns:a16="http://schemas.microsoft.com/office/drawing/2014/main" id="{D1D543B5-C52D-4BFF-A4C8-A33B9CE3CB67}"/>
                </a:ext>
              </a:extLst>
            </p:cNvPr>
            <p:cNvSpPr/>
            <p:nvPr/>
          </p:nvSpPr>
          <p:spPr bwMode="auto">
            <a:xfrm>
              <a:off x="1943099" y="1978955"/>
              <a:ext cx="1043693" cy="1512442"/>
            </a:xfrm>
            <a:prstGeom prst="rect">
              <a:avLst/>
            </a:prstGeom>
            <a:ln>
              <a:headEnd type="none" w="med" len="med"/>
              <a:tailEnd type="none" w="med" len="med"/>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pic>
          <p:nvPicPr>
            <p:cNvPr id="8" name="图形 7" descr="用户">
              <a:extLst>
                <a:ext uri="{FF2B5EF4-FFF2-40B4-BE49-F238E27FC236}">
                  <a16:creationId xmlns:a16="http://schemas.microsoft.com/office/drawing/2014/main" id="{38D103C2-AB31-4F87-805B-89DE5643873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06575" y="2062902"/>
              <a:ext cx="1327998" cy="1327998"/>
            </a:xfrm>
            <a:prstGeom prst="rect">
              <a:avLst/>
            </a:prstGeom>
          </p:spPr>
        </p:pic>
      </p:grpSp>
    </p:spTree>
    <p:extLst>
      <p:ext uri="{BB962C8B-B14F-4D97-AF65-F5344CB8AC3E}">
        <p14:creationId xmlns:p14="http://schemas.microsoft.com/office/powerpoint/2010/main" val="1771386476"/>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30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6" name="椭圆 28"/>
          <p:cNvSpPr>
            <a:spLocks noChangeArrowheads="1"/>
          </p:cNvSpPr>
          <p:nvPr/>
        </p:nvSpPr>
        <p:spPr bwMode="auto">
          <a:xfrm>
            <a:off x="7540443" y="5746750"/>
            <a:ext cx="1189037" cy="200025"/>
          </a:xfrm>
          <a:prstGeom prst="ellipse">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5610" name="任意多边形 36"/>
          <p:cNvSpPr>
            <a:spLocks/>
          </p:cNvSpPr>
          <p:nvPr/>
        </p:nvSpPr>
        <p:spPr bwMode="auto">
          <a:xfrm>
            <a:off x="7991293" y="4408487"/>
            <a:ext cx="257175" cy="1450975"/>
          </a:xfrm>
          <a:custGeom>
            <a:avLst/>
            <a:gdLst>
              <a:gd name="T0" fmla="*/ 101312 w 257175"/>
              <a:gd name="T1" fmla="*/ 0 h 1451259"/>
              <a:gd name="T2" fmla="*/ 155864 w 257175"/>
              <a:gd name="T3" fmla="*/ 0 h 1451259"/>
              <a:gd name="T4" fmla="*/ 155864 w 257175"/>
              <a:gd name="T5" fmla="*/ 72952 h 1451259"/>
              <a:gd name="T6" fmla="*/ 155864 w 257175"/>
              <a:gd name="T7" fmla="*/ 961779 h 1451259"/>
              <a:gd name="T8" fmla="*/ 233796 w 257175"/>
              <a:gd name="T9" fmla="*/ 1258888 h 1451259"/>
              <a:gd name="T10" fmla="*/ 257175 w 257175"/>
              <a:gd name="T11" fmla="*/ 1326582 h 1451259"/>
              <a:gd name="T12" fmla="*/ 128588 w 257175"/>
              <a:gd name="T13" fmla="*/ 1450691 h 1451259"/>
              <a:gd name="T14" fmla="*/ 0 w 257175"/>
              <a:gd name="T15" fmla="*/ 1326582 h 1451259"/>
              <a:gd name="T16" fmla="*/ 11690 w 257175"/>
              <a:gd name="T17" fmla="*/ 1273931 h 1451259"/>
              <a:gd name="T18" fmla="*/ 101312 w 257175"/>
              <a:gd name="T19" fmla="*/ 946736 h 1451259"/>
              <a:gd name="T20" fmla="*/ 101312 w 257175"/>
              <a:gd name="T21" fmla="*/ 76602 h 1451259"/>
              <a:gd name="T22" fmla="*/ 101312 w 257175"/>
              <a:gd name="T23" fmla="*/ 0 h 14512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7175"/>
              <a:gd name="T37" fmla="*/ 0 h 1451259"/>
              <a:gd name="T38" fmla="*/ 257175 w 257175"/>
              <a:gd name="T39" fmla="*/ 1451259 h 14512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7175" h="1451259">
                <a:moveTo>
                  <a:pt x="101312" y="0"/>
                </a:moveTo>
                <a:lnTo>
                  <a:pt x="155864" y="0"/>
                </a:lnTo>
                <a:lnTo>
                  <a:pt x="155864" y="72980"/>
                </a:lnTo>
                <a:cubicBezTo>
                  <a:pt x="155864" y="330788"/>
                  <a:pt x="155864" y="625426"/>
                  <a:pt x="155864" y="962155"/>
                </a:cubicBezTo>
                <a:cubicBezTo>
                  <a:pt x="159760" y="1003541"/>
                  <a:pt x="175347" y="1138985"/>
                  <a:pt x="233796" y="1259380"/>
                </a:cubicBezTo>
                <a:cubicBezTo>
                  <a:pt x="249382" y="1278192"/>
                  <a:pt x="257175" y="1300766"/>
                  <a:pt x="257175" y="1327102"/>
                </a:cubicBezTo>
                <a:cubicBezTo>
                  <a:pt x="257175" y="1394824"/>
                  <a:pt x="198726" y="1451259"/>
                  <a:pt x="128588" y="1451259"/>
                </a:cubicBezTo>
                <a:cubicBezTo>
                  <a:pt x="58449" y="1451259"/>
                  <a:pt x="0" y="1394824"/>
                  <a:pt x="0" y="1327102"/>
                </a:cubicBezTo>
                <a:cubicBezTo>
                  <a:pt x="0" y="1308290"/>
                  <a:pt x="3897" y="1289479"/>
                  <a:pt x="11690" y="1274429"/>
                </a:cubicBezTo>
                <a:cubicBezTo>
                  <a:pt x="93518" y="1123936"/>
                  <a:pt x="101312" y="947106"/>
                  <a:pt x="101312" y="947106"/>
                </a:cubicBezTo>
                <a:cubicBezTo>
                  <a:pt x="101312" y="947106"/>
                  <a:pt x="101312" y="947106"/>
                  <a:pt x="101312" y="76632"/>
                </a:cubicBezTo>
                <a:lnTo>
                  <a:pt x="101312" y="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nvGrpSpPr>
          <p:cNvPr id="2" name="组合 32"/>
          <p:cNvGrpSpPr>
            <a:grpSpLocks/>
          </p:cNvGrpSpPr>
          <p:nvPr/>
        </p:nvGrpSpPr>
        <p:grpSpPr bwMode="auto">
          <a:xfrm>
            <a:off x="335696" y="168870"/>
            <a:ext cx="4283075" cy="923332"/>
            <a:chOff x="0" y="-113611"/>
            <a:chExt cx="4281735" cy="922583"/>
          </a:xfrm>
        </p:grpSpPr>
        <p:sp>
          <p:nvSpPr>
            <p:cNvPr id="25612" name="文本框 33"/>
            <p:cNvSpPr txBox="1">
              <a:spLocks noChangeArrowheads="1"/>
            </p:cNvSpPr>
            <p:nvPr/>
          </p:nvSpPr>
          <p:spPr bwMode="auto">
            <a:xfrm>
              <a:off x="1084642" y="-113611"/>
              <a:ext cx="2338370"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25613" name="直接连接符 34"/>
            <p:cNvCxnSpPr>
              <a:cxnSpLocks noChangeShapeType="1"/>
            </p:cNvCxnSpPr>
            <p:nvPr/>
          </p:nvCxnSpPr>
          <p:spPr bwMode="auto">
            <a:xfrm>
              <a:off x="0"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sp>
          <p:nvSpPr>
            <p:cNvPr id="25614" name="文本框 35"/>
            <p:cNvSpPr txBox="1">
              <a:spLocks noChangeArrowheads="1"/>
            </p:cNvSpPr>
            <p:nvPr/>
          </p:nvSpPr>
          <p:spPr bwMode="auto">
            <a:xfrm>
              <a:off x="1535762" y="409186"/>
              <a:ext cx="1210209" cy="39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注意事项</a:t>
              </a:r>
            </a:p>
          </p:txBody>
        </p:sp>
      </p:grpSp>
      <p:grpSp>
        <p:nvGrpSpPr>
          <p:cNvPr id="5" name="组合 4"/>
          <p:cNvGrpSpPr/>
          <p:nvPr/>
        </p:nvGrpSpPr>
        <p:grpSpPr>
          <a:xfrm>
            <a:off x="8094480" y="1092200"/>
            <a:ext cx="2895600" cy="2206625"/>
            <a:chOff x="6096000" y="1500188"/>
            <a:chExt cx="2895600" cy="2206625"/>
          </a:xfrm>
        </p:grpSpPr>
        <p:pic>
          <p:nvPicPr>
            <p:cNvPr id="25609" name="组合 30"/>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500188"/>
              <a:ext cx="2895600" cy="220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圆角矩形 2"/>
            <p:cNvSpPr/>
            <p:nvPr/>
          </p:nvSpPr>
          <p:spPr bwMode="auto">
            <a:xfrm>
              <a:off x="6909847" y="1697832"/>
              <a:ext cx="1813466" cy="947737"/>
            </a:xfrm>
            <a:prstGeom prst="round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grpSp>
      <p:sp>
        <p:nvSpPr>
          <p:cNvPr id="18" name="矩形 37"/>
          <p:cNvSpPr>
            <a:spLocks noChangeArrowheads="1"/>
          </p:cNvSpPr>
          <p:nvPr/>
        </p:nvSpPr>
        <p:spPr bwMode="auto">
          <a:xfrm>
            <a:off x="8880732" y="1258643"/>
            <a:ext cx="212072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buFont typeface="Arial" panose="020B0604020202020204" pitchFamily="34" charset="0"/>
              <a:buNone/>
            </a:pPr>
            <a:r>
              <a:rPr lang="zh-CN" altLang="en-US" sz="1600" dirty="0">
                <a:solidFill>
                  <a:schemeClr val="bg1"/>
                </a:solidFill>
                <a:ea typeface="微软雅黑" panose="020B0503020204020204" pitchFamily="34" charset="-122"/>
              </a:rPr>
              <a:t>利用网报系统</a:t>
            </a:r>
            <a:r>
              <a:rPr lang="en-US" altLang="zh-CN" sz="1600" dirty="0">
                <a:solidFill>
                  <a:schemeClr val="bg1"/>
                </a:solidFill>
                <a:ea typeface="微软雅黑" panose="020B0503020204020204" pitchFamily="34" charset="-122"/>
              </a:rPr>
              <a:t>A3</a:t>
            </a:r>
            <a:r>
              <a:rPr lang="zh-CN" altLang="en-US" sz="1600" dirty="0">
                <a:solidFill>
                  <a:schemeClr val="bg1"/>
                </a:solidFill>
                <a:ea typeface="微软雅黑" panose="020B0503020204020204" pitchFamily="34" charset="-122"/>
              </a:rPr>
              <a:t>纸反正面打印一式两份</a:t>
            </a:r>
          </a:p>
        </p:txBody>
      </p:sp>
      <p:grpSp>
        <p:nvGrpSpPr>
          <p:cNvPr id="7" name="组合 6"/>
          <p:cNvGrpSpPr/>
          <p:nvPr/>
        </p:nvGrpSpPr>
        <p:grpSpPr>
          <a:xfrm>
            <a:off x="8088130" y="2805112"/>
            <a:ext cx="2633663" cy="1968500"/>
            <a:chOff x="6089650" y="3213100"/>
            <a:chExt cx="2633663" cy="1968500"/>
          </a:xfrm>
        </p:grpSpPr>
        <p:pic>
          <p:nvPicPr>
            <p:cNvPr id="25607" name="组合 2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9650" y="3213100"/>
              <a:ext cx="2633663" cy="196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圆角矩形 5"/>
            <p:cNvSpPr/>
            <p:nvPr/>
          </p:nvSpPr>
          <p:spPr bwMode="auto">
            <a:xfrm>
              <a:off x="6909847" y="3346515"/>
              <a:ext cx="1583704" cy="874648"/>
            </a:xfrm>
            <a:prstGeom prst="roundRect">
              <a:avLst/>
            </a:prstGeom>
            <a:solidFill>
              <a:srgbClr val="40404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grpSp>
      <p:sp>
        <p:nvSpPr>
          <p:cNvPr id="21" name="矩形 37"/>
          <p:cNvSpPr>
            <a:spLocks noChangeArrowheads="1"/>
          </p:cNvSpPr>
          <p:nvPr/>
        </p:nvSpPr>
        <p:spPr bwMode="auto">
          <a:xfrm>
            <a:off x="8847553" y="2973100"/>
            <a:ext cx="1644478" cy="791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buFont typeface="Arial" panose="020B0604020202020204" pitchFamily="34" charset="0"/>
              <a:buNone/>
            </a:pPr>
            <a:r>
              <a:rPr lang="zh-CN" altLang="en-US" sz="1600" dirty="0">
                <a:solidFill>
                  <a:schemeClr val="bg1"/>
                </a:solidFill>
                <a:ea typeface="微软雅黑" panose="020B0503020204020204" pitchFamily="34" charset="-122"/>
              </a:rPr>
              <a:t>打印后在第二页手写签字</a:t>
            </a:r>
          </a:p>
        </p:txBody>
      </p:sp>
      <p:grpSp>
        <p:nvGrpSpPr>
          <p:cNvPr id="9" name="组合 8"/>
          <p:cNvGrpSpPr/>
          <p:nvPr/>
        </p:nvGrpSpPr>
        <p:grpSpPr>
          <a:xfrm>
            <a:off x="5430655" y="1981200"/>
            <a:ext cx="2730500" cy="2085975"/>
            <a:chOff x="3432175" y="2389188"/>
            <a:chExt cx="2730500" cy="2085975"/>
          </a:xfrm>
        </p:grpSpPr>
        <p:pic>
          <p:nvPicPr>
            <p:cNvPr id="25608" name="组合 3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32175" y="2389188"/>
              <a:ext cx="2730500" cy="208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圆角矩形 7"/>
            <p:cNvSpPr/>
            <p:nvPr/>
          </p:nvSpPr>
          <p:spPr bwMode="auto">
            <a:xfrm>
              <a:off x="3613150" y="2544763"/>
              <a:ext cx="1867498" cy="944959"/>
            </a:xfrm>
            <a:prstGeom prst="roundRect">
              <a:avLst/>
            </a:prstGeom>
            <a:solidFill>
              <a:srgbClr val="34457A"/>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grpSp>
      <p:sp>
        <p:nvSpPr>
          <p:cNvPr id="24" name="矩形 37"/>
          <p:cNvSpPr>
            <a:spLocks noChangeArrowheads="1"/>
          </p:cNvSpPr>
          <p:nvPr/>
        </p:nvSpPr>
        <p:spPr bwMode="auto">
          <a:xfrm>
            <a:off x="5611630" y="2136775"/>
            <a:ext cx="200838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buFont typeface="Arial" panose="020B0604020202020204" pitchFamily="34" charset="0"/>
              <a:buNone/>
            </a:pPr>
            <a:r>
              <a:rPr lang="zh-CN" altLang="en-US" sz="1600" dirty="0">
                <a:solidFill>
                  <a:schemeClr val="bg1"/>
                </a:solidFill>
                <a:ea typeface="微软雅黑" panose="020B0503020204020204" pitchFamily="34" charset="-122"/>
              </a:rPr>
              <a:t>附照片页彩印或黑白打印后贴照片</a:t>
            </a:r>
            <a:endParaRPr lang="en-US" altLang="zh-CN" sz="1600" dirty="0">
              <a:solidFill>
                <a:schemeClr val="bg1"/>
              </a:solidFill>
              <a:ea typeface="微软雅黑" panose="020B0503020204020204" pitchFamily="34" charset="-122"/>
            </a:endParaRPr>
          </a:p>
        </p:txBody>
      </p:sp>
      <p:pic>
        <p:nvPicPr>
          <p:cNvPr id="10" name="图片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884278">
            <a:off x="1463996" y="2466203"/>
            <a:ext cx="2594193" cy="365647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6" name="图片 5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25699" y="2322018"/>
            <a:ext cx="2594193" cy="365647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3744855792"/>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5610"/>
                                        </p:tgtEl>
                                        <p:attrNameLst>
                                          <p:attrName>style.visibility</p:attrName>
                                        </p:attrNameLst>
                                      </p:cBhvr>
                                      <p:to>
                                        <p:strVal val="visible"/>
                                      </p:to>
                                    </p:set>
                                    <p:animEffect transition="in" filter="wipe(down)">
                                      <p:cBhvr>
                                        <p:cTn id="7" dur="250"/>
                                        <p:tgtEl>
                                          <p:spTgt spid="256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606"/>
                                        </p:tgtEl>
                                        <p:attrNameLst>
                                          <p:attrName>style.visibility</p:attrName>
                                        </p:attrNameLst>
                                      </p:cBhvr>
                                      <p:to>
                                        <p:strVal val="visible"/>
                                      </p:to>
                                    </p:set>
                                    <p:animEffect transition="in" filter="fade">
                                      <p:cBhvr>
                                        <p:cTn id="10" dur="500"/>
                                        <p:tgtEl>
                                          <p:spTgt spid="25606"/>
                                        </p:tgtEl>
                                      </p:cBhvr>
                                    </p:animEffect>
                                  </p:childTnLst>
                                </p:cTn>
                              </p:par>
                              <p:par>
                                <p:cTn id="11" presetID="12" presetClass="entr" presetSubtype="8"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p:tgtEl>
                                          <p:spTgt spid="18"/>
                                        </p:tgtEl>
                                        <p:attrNameLst>
                                          <p:attrName>ppt_x</p:attrName>
                                        </p:attrNameLst>
                                      </p:cBhvr>
                                      <p:tavLst>
                                        <p:tav tm="0">
                                          <p:val>
                                            <p:strVal val="#ppt_x-#ppt_w*1.125000"/>
                                          </p:val>
                                        </p:tav>
                                        <p:tav tm="100000">
                                          <p:val>
                                            <p:strVal val="#ppt_x"/>
                                          </p:val>
                                        </p:tav>
                                      </p:tavLst>
                                    </p:anim>
                                    <p:animEffect transition="in" filter="wipe(right)">
                                      <p:cBhvr>
                                        <p:cTn id="14" dur="500"/>
                                        <p:tgtEl>
                                          <p:spTgt spid="18"/>
                                        </p:tgtEl>
                                      </p:cBhvr>
                                    </p:animEffect>
                                  </p:childTnLst>
                                </p:cTn>
                              </p:par>
                              <p:par>
                                <p:cTn id="15" presetID="12" presetClass="entr" presetSubtype="8"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p:tgtEl>
                                          <p:spTgt spid="21"/>
                                        </p:tgtEl>
                                        <p:attrNameLst>
                                          <p:attrName>ppt_x</p:attrName>
                                        </p:attrNameLst>
                                      </p:cBhvr>
                                      <p:tavLst>
                                        <p:tav tm="0">
                                          <p:val>
                                            <p:strVal val="#ppt_x-#ppt_w*1.125000"/>
                                          </p:val>
                                        </p:tav>
                                        <p:tav tm="100000">
                                          <p:val>
                                            <p:strVal val="#ppt_x"/>
                                          </p:val>
                                        </p:tav>
                                      </p:tavLst>
                                    </p:anim>
                                    <p:animEffect transition="in" filter="wipe(right)">
                                      <p:cBhvr>
                                        <p:cTn id="18" dur="500"/>
                                        <p:tgtEl>
                                          <p:spTgt spid="21"/>
                                        </p:tgtEl>
                                      </p:cBhvr>
                                    </p:animEffect>
                                  </p:childTnLst>
                                </p:cTn>
                              </p:par>
                              <p:par>
                                <p:cTn id="19" presetID="12" presetClass="entr" presetSubtype="8"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p:tgtEl>
                                          <p:spTgt spid="24"/>
                                        </p:tgtEl>
                                        <p:attrNameLst>
                                          <p:attrName>ppt_x</p:attrName>
                                        </p:attrNameLst>
                                      </p:cBhvr>
                                      <p:tavLst>
                                        <p:tav tm="0">
                                          <p:val>
                                            <p:strVal val="#ppt_x-#ppt_w*1.125000"/>
                                          </p:val>
                                        </p:tav>
                                        <p:tav tm="100000">
                                          <p:val>
                                            <p:strVal val="#ppt_x"/>
                                          </p:val>
                                        </p:tav>
                                      </p:tavLst>
                                    </p:anim>
                                    <p:animEffect transition="in" filter="wipe(right)">
                                      <p:cBhvr>
                                        <p:cTn id="2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animBg="1" autoUpdateAnimBg="0"/>
      <p:bldP spid="25610" grpId="0" animBg="1"/>
      <p:bldP spid="18" grpId="0" autoUpdateAnimBg="0"/>
      <p:bldP spid="21" grpId="0" autoUpdateAnimBg="0"/>
      <p:bldP spid="24"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5350" y="-3913188"/>
            <a:ext cx="7308850" cy="746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文本框 3"/>
          <p:cNvSpPr txBox="1">
            <a:spLocks noChangeArrowheads="1"/>
          </p:cNvSpPr>
          <p:nvPr/>
        </p:nvSpPr>
        <p:spPr bwMode="auto">
          <a:xfrm>
            <a:off x="1127125" y="3351213"/>
            <a:ext cx="28178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dist" eaLnBrk="1" hangingPunct="1">
              <a:buFont typeface="Arial" panose="020B0604020202020204" pitchFamily="34" charset="0"/>
              <a:buNone/>
            </a:pPr>
            <a:r>
              <a:rPr lang="zh-CN" altLang="en-US" sz="3600" dirty="0">
                <a:solidFill>
                  <a:schemeClr val="tx2"/>
                </a:solidFill>
                <a:latin typeface="Agency FB" panose="020B0503020202020204" pitchFamily="34" charset="0"/>
              </a:rPr>
              <a:t>需要做的事</a:t>
            </a:r>
          </a:p>
        </p:txBody>
      </p:sp>
      <p:grpSp>
        <p:nvGrpSpPr>
          <p:cNvPr id="2" name="组合 16"/>
          <p:cNvGrpSpPr>
            <a:grpSpLocks/>
          </p:cNvGrpSpPr>
          <p:nvPr/>
        </p:nvGrpSpPr>
        <p:grpSpPr bwMode="auto">
          <a:xfrm>
            <a:off x="5791200" y="922338"/>
            <a:ext cx="5511800" cy="1020780"/>
            <a:chOff x="0" y="0"/>
            <a:chExt cx="5511800" cy="1020812"/>
          </a:xfrm>
        </p:grpSpPr>
        <p:grpSp>
          <p:nvGrpSpPr>
            <p:cNvPr id="7207" name="组合 8"/>
            <p:cNvGrpSpPr>
              <a:grpSpLocks/>
            </p:cNvGrpSpPr>
            <p:nvPr/>
          </p:nvGrpSpPr>
          <p:grpSpPr bwMode="auto">
            <a:xfrm>
              <a:off x="0" y="0"/>
              <a:ext cx="754743" cy="482600"/>
              <a:chOff x="0" y="0"/>
              <a:chExt cx="754743" cy="482600"/>
            </a:xfrm>
          </p:grpSpPr>
          <p:sp>
            <p:nvSpPr>
              <p:cNvPr id="7215" name="等腰三角形 6"/>
              <p:cNvSpPr>
                <a:spLocks/>
              </p:cNvSpPr>
              <p:nvPr/>
            </p:nvSpPr>
            <p:spPr bwMode="auto">
              <a:xfrm>
                <a:off x="0" y="3629"/>
                <a:ext cx="754743" cy="478971"/>
              </a:xfrm>
              <a:custGeom>
                <a:avLst/>
                <a:gdLst>
                  <a:gd name="T0" fmla="*/ 0 w 754743"/>
                  <a:gd name="T1" fmla="*/ 348342 h 478971"/>
                  <a:gd name="T2" fmla="*/ 246743 w 754743"/>
                  <a:gd name="T3" fmla="*/ 0 h 478971"/>
                  <a:gd name="T4" fmla="*/ 754743 w 754743"/>
                  <a:gd name="T5" fmla="*/ 478971 h 478971"/>
                  <a:gd name="T6" fmla="*/ 0 w 754743"/>
                  <a:gd name="T7" fmla="*/ 348342 h 478971"/>
                  <a:gd name="T8" fmla="*/ 0 60000 65536"/>
                  <a:gd name="T9" fmla="*/ 0 60000 65536"/>
                  <a:gd name="T10" fmla="*/ 0 60000 65536"/>
                  <a:gd name="T11" fmla="*/ 0 60000 65536"/>
                  <a:gd name="T12" fmla="*/ 0 w 754743"/>
                  <a:gd name="T13" fmla="*/ 0 h 478971"/>
                  <a:gd name="T14" fmla="*/ 754743 w 754743"/>
                  <a:gd name="T15" fmla="*/ 478971 h 478971"/>
                </a:gdLst>
                <a:ahLst/>
                <a:cxnLst>
                  <a:cxn ang="T8">
                    <a:pos x="T0" y="T1"/>
                  </a:cxn>
                  <a:cxn ang="T9">
                    <a:pos x="T2" y="T3"/>
                  </a:cxn>
                  <a:cxn ang="T10">
                    <a:pos x="T4" y="T5"/>
                  </a:cxn>
                  <a:cxn ang="T11">
                    <a:pos x="T6" y="T7"/>
                  </a:cxn>
                </a:cxnLst>
                <a:rect l="T12" t="T13" r="T14" b="T15"/>
                <a:pathLst>
                  <a:path w="754743" h="478971">
                    <a:moveTo>
                      <a:pt x="0" y="348342"/>
                    </a:moveTo>
                    <a:lnTo>
                      <a:pt x="246743" y="0"/>
                    </a:lnTo>
                    <a:lnTo>
                      <a:pt x="754743" y="478971"/>
                    </a:lnTo>
                    <a:lnTo>
                      <a:pt x="0" y="348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16" name="等腰三角形 7"/>
              <p:cNvSpPr>
                <a:spLocks/>
              </p:cNvSpPr>
              <p:nvPr/>
            </p:nvSpPr>
            <p:spPr bwMode="auto">
              <a:xfrm>
                <a:off x="242207" y="0"/>
                <a:ext cx="512535" cy="482600"/>
              </a:xfrm>
              <a:custGeom>
                <a:avLst/>
                <a:gdLst>
                  <a:gd name="T0" fmla="*/ 512535 w 512535"/>
                  <a:gd name="T1" fmla="*/ 482600 h 482600"/>
                  <a:gd name="T2" fmla="*/ 0 w 512535"/>
                  <a:gd name="T3" fmla="*/ 12700 h 482600"/>
                  <a:gd name="T4" fmla="*/ 198664 w 512535"/>
                  <a:gd name="T5" fmla="*/ 0 h 482600"/>
                  <a:gd name="T6" fmla="*/ 512535 w 512535"/>
                  <a:gd name="T7" fmla="*/ 482600 h 482600"/>
                  <a:gd name="T8" fmla="*/ 0 60000 65536"/>
                  <a:gd name="T9" fmla="*/ 0 60000 65536"/>
                  <a:gd name="T10" fmla="*/ 0 60000 65536"/>
                  <a:gd name="T11" fmla="*/ 0 60000 65536"/>
                  <a:gd name="T12" fmla="*/ 0 w 512535"/>
                  <a:gd name="T13" fmla="*/ 0 h 482600"/>
                  <a:gd name="T14" fmla="*/ 512535 w 512535"/>
                  <a:gd name="T15" fmla="*/ 482600 h 482600"/>
                </a:gdLst>
                <a:ahLst/>
                <a:cxnLst>
                  <a:cxn ang="T8">
                    <a:pos x="T0" y="T1"/>
                  </a:cxn>
                  <a:cxn ang="T9">
                    <a:pos x="T2" y="T3"/>
                  </a:cxn>
                  <a:cxn ang="T10">
                    <a:pos x="T4" y="T5"/>
                  </a:cxn>
                  <a:cxn ang="T11">
                    <a:pos x="T6" y="T7"/>
                  </a:cxn>
                </a:cxnLst>
                <a:rect l="T12" t="T13" r="T14" b="T15"/>
                <a:pathLst>
                  <a:path w="512535" h="482600">
                    <a:moveTo>
                      <a:pt x="512535" y="482600"/>
                    </a:moveTo>
                    <a:lnTo>
                      <a:pt x="0" y="12700"/>
                    </a:lnTo>
                    <a:lnTo>
                      <a:pt x="198664" y="0"/>
                    </a:lnTo>
                    <a:lnTo>
                      <a:pt x="512535" y="482600"/>
                    </a:lnTo>
                    <a:close/>
                  </a:path>
                </a:pathLst>
              </a:custGeom>
              <a:solidFill>
                <a:srgbClr val="9632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208" name="组合 9"/>
            <p:cNvGrpSpPr>
              <a:grpSpLocks/>
            </p:cNvGrpSpPr>
            <p:nvPr/>
          </p:nvGrpSpPr>
          <p:grpSpPr bwMode="auto">
            <a:xfrm rot="10346141">
              <a:off x="90601" y="581660"/>
              <a:ext cx="573538" cy="235402"/>
              <a:chOff x="0" y="0"/>
              <a:chExt cx="513443" cy="275771"/>
            </a:xfrm>
          </p:grpSpPr>
          <p:sp>
            <p:nvSpPr>
              <p:cNvPr id="7213" name="等腰三角形 6"/>
              <p:cNvSpPr>
                <a:spLocks/>
              </p:cNvSpPr>
              <p:nvPr/>
            </p:nvSpPr>
            <p:spPr bwMode="auto">
              <a:xfrm>
                <a:off x="0" y="16329"/>
                <a:ext cx="513443" cy="259442"/>
              </a:xfrm>
              <a:custGeom>
                <a:avLst/>
                <a:gdLst>
                  <a:gd name="T0" fmla="*/ 0 w 513443"/>
                  <a:gd name="T1" fmla="*/ 259442 h 259442"/>
                  <a:gd name="T2" fmla="*/ 246743 w 513443"/>
                  <a:gd name="T3" fmla="*/ 0 h 259442"/>
                  <a:gd name="T4" fmla="*/ 513443 w 513443"/>
                  <a:gd name="T5" fmla="*/ 240846 h 259442"/>
                  <a:gd name="T6" fmla="*/ 0 w 513443"/>
                  <a:gd name="T7" fmla="*/ 259442 h 259442"/>
                  <a:gd name="T8" fmla="*/ 0 60000 65536"/>
                  <a:gd name="T9" fmla="*/ 0 60000 65536"/>
                  <a:gd name="T10" fmla="*/ 0 60000 65536"/>
                  <a:gd name="T11" fmla="*/ 0 60000 65536"/>
                  <a:gd name="T12" fmla="*/ 0 w 513443"/>
                  <a:gd name="T13" fmla="*/ 0 h 259442"/>
                  <a:gd name="T14" fmla="*/ 513443 w 513443"/>
                  <a:gd name="T15" fmla="*/ 259442 h 259442"/>
                </a:gdLst>
                <a:ahLst/>
                <a:cxnLst>
                  <a:cxn ang="T8">
                    <a:pos x="T0" y="T1"/>
                  </a:cxn>
                  <a:cxn ang="T9">
                    <a:pos x="T2" y="T3"/>
                  </a:cxn>
                  <a:cxn ang="T10">
                    <a:pos x="T4" y="T5"/>
                  </a:cxn>
                  <a:cxn ang="T11">
                    <a:pos x="T6" y="T7"/>
                  </a:cxn>
                </a:cxnLst>
                <a:rect l="T12" t="T13" r="T14" b="T15"/>
                <a:pathLst>
                  <a:path w="513443" h="259442">
                    <a:moveTo>
                      <a:pt x="0" y="259442"/>
                    </a:moveTo>
                    <a:lnTo>
                      <a:pt x="246743" y="0"/>
                    </a:lnTo>
                    <a:lnTo>
                      <a:pt x="513443" y="240846"/>
                    </a:lnTo>
                    <a:lnTo>
                      <a:pt x="0" y="2594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14" name="等腰三角形 7"/>
              <p:cNvSpPr>
                <a:spLocks/>
              </p:cNvSpPr>
              <p:nvPr/>
            </p:nvSpPr>
            <p:spPr bwMode="auto">
              <a:xfrm>
                <a:off x="243795" y="0"/>
                <a:ext cx="266472" cy="260350"/>
              </a:xfrm>
              <a:custGeom>
                <a:avLst/>
                <a:gdLst>
                  <a:gd name="T0" fmla="*/ 266472 w 266472"/>
                  <a:gd name="T1" fmla="*/ 260350 h 260350"/>
                  <a:gd name="T2" fmla="*/ 0 w 266472"/>
                  <a:gd name="T3" fmla="*/ 19843 h 260350"/>
                  <a:gd name="T4" fmla="*/ 197076 w 266472"/>
                  <a:gd name="T5" fmla="*/ 0 h 260350"/>
                  <a:gd name="T6" fmla="*/ 266472 w 266472"/>
                  <a:gd name="T7" fmla="*/ 260350 h 260350"/>
                  <a:gd name="T8" fmla="*/ 0 60000 65536"/>
                  <a:gd name="T9" fmla="*/ 0 60000 65536"/>
                  <a:gd name="T10" fmla="*/ 0 60000 65536"/>
                  <a:gd name="T11" fmla="*/ 0 60000 65536"/>
                  <a:gd name="T12" fmla="*/ 0 w 266472"/>
                  <a:gd name="T13" fmla="*/ 0 h 260350"/>
                  <a:gd name="T14" fmla="*/ 266472 w 266472"/>
                  <a:gd name="T15" fmla="*/ 260350 h 260350"/>
                </a:gdLst>
                <a:ahLst/>
                <a:cxnLst>
                  <a:cxn ang="T8">
                    <a:pos x="T0" y="T1"/>
                  </a:cxn>
                  <a:cxn ang="T9">
                    <a:pos x="T2" y="T3"/>
                  </a:cxn>
                  <a:cxn ang="T10">
                    <a:pos x="T4" y="T5"/>
                  </a:cxn>
                  <a:cxn ang="T11">
                    <a:pos x="T6" y="T7"/>
                  </a:cxn>
                </a:cxnLst>
                <a:rect l="T12" t="T13" r="T14" b="T15"/>
                <a:pathLst>
                  <a:path w="266472" h="260350">
                    <a:moveTo>
                      <a:pt x="266472" y="260350"/>
                    </a:moveTo>
                    <a:lnTo>
                      <a:pt x="0" y="19843"/>
                    </a:lnTo>
                    <a:lnTo>
                      <a:pt x="197076" y="0"/>
                    </a:lnTo>
                    <a:lnTo>
                      <a:pt x="266472" y="260350"/>
                    </a:lnTo>
                    <a:close/>
                  </a:path>
                </a:pathLst>
              </a:custGeom>
              <a:solidFill>
                <a:srgbClr val="2734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209" name="组合 12"/>
            <p:cNvGrpSpPr>
              <a:grpSpLocks/>
            </p:cNvGrpSpPr>
            <p:nvPr/>
          </p:nvGrpSpPr>
          <p:grpSpPr bwMode="auto">
            <a:xfrm>
              <a:off x="754742" y="0"/>
              <a:ext cx="4757058" cy="1020812"/>
              <a:chOff x="0" y="0"/>
              <a:chExt cx="4757058" cy="1020812"/>
            </a:xfrm>
          </p:grpSpPr>
          <p:cxnSp>
            <p:nvCxnSpPr>
              <p:cNvPr id="7210" name="直接连接符 13"/>
              <p:cNvCxnSpPr>
                <a:cxnSpLocks noChangeShapeType="1"/>
              </p:cNvCxnSpPr>
              <p:nvPr/>
            </p:nvCxnSpPr>
            <p:spPr bwMode="auto">
              <a:xfrm>
                <a:off x="96656" y="470009"/>
                <a:ext cx="3698530" cy="0"/>
              </a:xfrm>
              <a:prstGeom prst="line">
                <a:avLst/>
              </a:prstGeom>
              <a:noFill/>
              <a:ln w="6350">
                <a:solidFill>
                  <a:srgbClr val="7F7F7F"/>
                </a:solidFill>
                <a:prstDash val="dash"/>
                <a:round/>
                <a:headEnd/>
                <a:tailEnd/>
              </a:ln>
              <a:extLst>
                <a:ext uri="{909E8E84-426E-40DD-AFC4-6F175D3DCCD1}">
                  <a14:hiddenFill xmlns:a14="http://schemas.microsoft.com/office/drawing/2010/main">
                    <a:noFill/>
                  </a14:hiddenFill>
                </a:ext>
              </a:extLst>
            </p:spPr>
          </p:cxnSp>
          <p:sp>
            <p:nvSpPr>
              <p:cNvPr id="7211" name="文本框 14"/>
              <p:cNvSpPr txBox="1">
                <a:spLocks noChangeArrowheads="1"/>
              </p:cNvSpPr>
              <p:nvPr/>
            </p:nvSpPr>
            <p:spPr bwMode="auto">
              <a:xfrm>
                <a:off x="0" y="0"/>
                <a:ext cx="3452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dirty="0">
                    <a:solidFill>
                      <a:srgbClr val="404040"/>
                    </a:solidFill>
                    <a:latin typeface="微软雅黑" panose="020B0503020204020204" pitchFamily="34" charset="-122"/>
                    <a:ea typeface="微软雅黑" panose="020B0503020204020204" pitchFamily="34" charset="-122"/>
                  </a:rPr>
                  <a:t>网上申报</a:t>
                </a:r>
              </a:p>
            </p:txBody>
          </p:sp>
          <p:sp>
            <p:nvSpPr>
              <p:cNvPr id="7212" name="文本框 15"/>
              <p:cNvSpPr txBox="1">
                <a:spLocks noChangeArrowheads="1"/>
              </p:cNvSpPr>
              <p:nvPr/>
            </p:nvSpPr>
            <p:spPr bwMode="auto">
              <a:xfrm>
                <a:off x="69983" y="497574"/>
                <a:ext cx="4687075" cy="52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solidFill>
                      <a:srgbClr val="7F7F7F"/>
                    </a:solidFill>
                  </a:rPr>
                  <a:t>申报时间：</a:t>
                </a:r>
                <a:r>
                  <a:rPr lang="en-US" altLang="zh-CN" sz="1400" dirty="0">
                    <a:solidFill>
                      <a:srgbClr val="7F7F7F"/>
                    </a:solidFill>
                  </a:rPr>
                  <a:t>2018</a:t>
                </a:r>
                <a:r>
                  <a:rPr lang="zh-CN" altLang="en-US" sz="1400" dirty="0">
                    <a:solidFill>
                      <a:srgbClr val="7F7F7F"/>
                    </a:solidFill>
                  </a:rPr>
                  <a:t>年</a:t>
                </a:r>
                <a:r>
                  <a:rPr lang="en-US" altLang="zh-CN" sz="1400" dirty="0">
                    <a:solidFill>
                      <a:srgbClr val="7F7F7F"/>
                    </a:solidFill>
                  </a:rPr>
                  <a:t>10</a:t>
                </a:r>
                <a:r>
                  <a:rPr lang="zh-CN" altLang="en-US" sz="1400" dirty="0">
                    <a:solidFill>
                      <a:srgbClr val="7F7F7F"/>
                    </a:solidFill>
                  </a:rPr>
                  <a:t>月</a:t>
                </a:r>
                <a:r>
                  <a:rPr lang="en-US" altLang="zh-CN" sz="1400" dirty="0">
                    <a:solidFill>
                      <a:srgbClr val="7F7F7F"/>
                    </a:solidFill>
                  </a:rPr>
                  <a:t>8</a:t>
                </a:r>
                <a:r>
                  <a:rPr lang="zh-CN" altLang="en-US" sz="1400" dirty="0">
                    <a:solidFill>
                      <a:srgbClr val="7F7F7F"/>
                    </a:solidFill>
                  </a:rPr>
                  <a:t>日至</a:t>
                </a:r>
                <a:r>
                  <a:rPr lang="en-US" altLang="zh-CN" sz="1400" dirty="0">
                    <a:solidFill>
                      <a:srgbClr val="7F7F7F"/>
                    </a:solidFill>
                  </a:rPr>
                  <a:t>10</a:t>
                </a:r>
                <a:r>
                  <a:rPr lang="zh-CN" altLang="en-US" sz="1400" dirty="0">
                    <a:solidFill>
                      <a:srgbClr val="7F7F7F"/>
                    </a:solidFill>
                  </a:rPr>
                  <a:t>月</a:t>
                </a:r>
                <a:r>
                  <a:rPr lang="en-US" altLang="zh-CN" sz="1400" dirty="0">
                    <a:solidFill>
                      <a:srgbClr val="7F7F7F"/>
                    </a:solidFill>
                  </a:rPr>
                  <a:t>14</a:t>
                </a:r>
                <a:r>
                  <a:rPr lang="zh-CN" altLang="en-US" sz="1400" dirty="0">
                    <a:solidFill>
                      <a:srgbClr val="7F7F7F"/>
                    </a:solidFill>
                  </a:rPr>
                  <a:t>日</a:t>
                </a:r>
                <a:endParaRPr lang="en-US" altLang="zh-CN" sz="1400" dirty="0">
                  <a:solidFill>
                    <a:srgbClr val="7F7F7F"/>
                  </a:solidFill>
                </a:endParaRPr>
              </a:p>
              <a:p>
                <a:pPr eaLnBrk="1" hangingPunct="1"/>
                <a:r>
                  <a:rPr lang="zh-CN" altLang="en-US" sz="1400" dirty="0">
                    <a:solidFill>
                      <a:srgbClr val="7F7F7F"/>
                    </a:solidFill>
                  </a:rPr>
                  <a:t>申报网址：</a:t>
                </a:r>
                <a:r>
                  <a:rPr lang="en-US" altLang="zh-CN" sz="1400" dirty="0">
                    <a:solidFill>
                      <a:srgbClr val="7F7F7F"/>
                    </a:solidFill>
                  </a:rPr>
                  <a:t>http://www.jszg.edu.cn</a:t>
                </a:r>
                <a:endParaRPr lang="zh-CN" altLang="en-US" sz="1400" dirty="0">
                  <a:solidFill>
                    <a:srgbClr val="7F7F7F"/>
                  </a:solidFill>
                </a:endParaRPr>
              </a:p>
            </p:txBody>
          </p:sp>
        </p:grpSp>
      </p:grpSp>
      <p:grpSp>
        <p:nvGrpSpPr>
          <p:cNvPr id="6" name="组合 17"/>
          <p:cNvGrpSpPr>
            <a:grpSpLocks/>
          </p:cNvGrpSpPr>
          <p:nvPr/>
        </p:nvGrpSpPr>
        <p:grpSpPr bwMode="auto">
          <a:xfrm>
            <a:off x="5791200" y="2274888"/>
            <a:ext cx="5511800" cy="1020780"/>
            <a:chOff x="0" y="0"/>
            <a:chExt cx="5511800" cy="1020812"/>
          </a:xfrm>
        </p:grpSpPr>
        <p:grpSp>
          <p:nvGrpSpPr>
            <p:cNvPr id="7197" name="组合 18"/>
            <p:cNvGrpSpPr>
              <a:grpSpLocks/>
            </p:cNvGrpSpPr>
            <p:nvPr/>
          </p:nvGrpSpPr>
          <p:grpSpPr bwMode="auto">
            <a:xfrm>
              <a:off x="0" y="0"/>
              <a:ext cx="754743" cy="482600"/>
              <a:chOff x="0" y="0"/>
              <a:chExt cx="754743" cy="482600"/>
            </a:xfrm>
          </p:grpSpPr>
          <p:sp>
            <p:nvSpPr>
              <p:cNvPr id="7205" name="等腰三角形 6"/>
              <p:cNvSpPr>
                <a:spLocks/>
              </p:cNvSpPr>
              <p:nvPr/>
            </p:nvSpPr>
            <p:spPr bwMode="auto">
              <a:xfrm>
                <a:off x="0" y="3629"/>
                <a:ext cx="754743" cy="478971"/>
              </a:xfrm>
              <a:custGeom>
                <a:avLst/>
                <a:gdLst>
                  <a:gd name="T0" fmla="*/ 0 w 754743"/>
                  <a:gd name="T1" fmla="*/ 348342 h 478971"/>
                  <a:gd name="T2" fmla="*/ 246743 w 754743"/>
                  <a:gd name="T3" fmla="*/ 0 h 478971"/>
                  <a:gd name="T4" fmla="*/ 754743 w 754743"/>
                  <a:gd name="T5" fmla="*/ 478971 h 478971"/>
                  <a:gd name="T6" fmla="*/ 0 w 754743"/>
                  <a:gd name="T7" fmla="*/ 348342 h 478971"/>
                  <a:gd name="T8" fmla="*/ 0 60000 65536"/>
                  <a:gd name="T9" fmla="*/ 0 60000 65536"/>
                  <a:gd name="T10" fmla="*/ 0 60000 65536"/>
                  <a:gd name="T11" fmla="*/ 0 60000 65536"/>
                  <a:gd name="T12" fmla="*/ 0 w 754743"/>
                  <a:gd name="T13" fmla="*/ 0 h 478971"/>
                  <a:gd name="T14" fmla="*/ 754743 w 754743"/>
                  <a:gd name="T15" fmla="*/ 478971 h 478971"/>
                </a:gdLst>
                <a:ahLst/>
                <a:cxnLst>
                  <a:cxn ang="T8">
                    <a:pos x="T0" y="T1"/>
                  </a:cxn>
                  <a:cxn ang="T9">
                    <a:pos x="T2" y="T3"/>
                  </a:cxn>
                  <a:cxn ang="T10">
                    <a:pos x="T4" y="T5"/>
                  </a:cxn>
                  <a:cxn ang="T11">
                    <a:pos x="T6" y="T7"/>
                  </a:cxn>
                </a:cxnLst>
                <a:rect l="T12" t="T13" r="T14" b="T15"/>
                <a:pathLst>
                  <a:path w="754743" h="478971">
                    <a:moveTo>
                      <a:pt x="0" y="348342"/>
                    </a:moveTo>
                    <a:lnTo>
                      <a:pt x="246743" y="0"/>
                    </a:lnTo>
                    <a:lnTo>
                      <a:pt x="754743" y="478971"/>
                    </a:lnTo>
                    <a:lnTo>
                      <a:pt x="0" y="348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06" name="等腰三角形 7"/>
              <p:cNvSpPr>
                <a:spLocks/>
              </p:cNvSpPr>
              <p:nvPr/>
            </p:nvSpPr>
            <p:spPr bwMode="auto">
              <a:xfrm>
                <a:off x="242207" y="0"/>
                <a:ext cx="512535" cy="482600"/>
              </a:xfrm>
              <a:custGeom>
                <a:avLst/>
                <a:gdLst>
                  <a:gd name="T0" fmla="*/ 512535 w 512535"/>
                  <a:gd name="T1" fmla="*/ 482600 h 482600"/>
                  <a:gd name="T2" fmla="*/ 0 w 512535"/>
                  <a:gd name="T3" fmla="*/ 12700 h 482600"/>
                  <a:gd name="T4" fmla="*/ 198664 w 512535"/>
                  <a:gd name="T5" fmla="*/ 0 h 482600"/>
                  <a:gd name="T6" fmla="*/ 512535 w 512535"/>
                  <a:gd name="T7" fmla="*/ 482600 h 482600"/>
                  <a:gd name="T8" fmla="*/ 0 60000 65536"/>
                  <a:gd name="T9" fmla="*/ 0 60000 65536"/>
                  <a:gd name="T10" fmla="*/ 0 60000 65536"/>
                  <a:gd name="T11" fmla="*/ 0 60000 65536"/>
                  <a:gd name="T12" fmla="*/ 0 w 512535"/>
                  <a:gd name="T13" fmla="*/ 0 h 482600"/>
                  <a:gd name="T14" fmla="*/ 512535 w 512535"/>
                  <a:gd name="T15" fmla="*/ 482600 h 482600"/>
                </a:gdLst>
                <a:ahLst/>
                <a:cxnLst>
                  <a:cxn ang="T8">
                    <a:pos x="T0" y="T1"/>
                  </a:cxn>
                  <a:cxn ang="T9">
                    <a:pos x="T2" y="T3"/>
                  </a:cxn>
                  <a:cxn ang="T10">
                    <a:pos x="T4" y="T5"/>
                  </a:cxn>
                  <a:cxn ang="T11">
                    <a:pos x="T6" y="T7"/>
                  </a:cxn>
                </a:cxnLst>
                <a:rect l="T12" t="T13" r="T14" b="T15"/>
                <a:pathLst>
                  <a:path w="512535" h="482600">
                    <a:moveTo>
                      <a:pt x="512535" y="482600"/>
                    </a:moveTo>
                    <a:lnTo>
                      <a:pt x="0" y="12700"/>
                    </a:lnTo>
                    <a:lnTo>
                      <a:pt x="198664" y="0"/>
                    </a:lnTo>
                    <a:lnTo>
                      <a:pt x="512535" y="482600"/>
                    </a:lnTo>
                    <a:close/>
                  </a:path>
                </a:pathLst>
              </a:custGeom>
              <a:solidFill>
                <a:srgbClr val="9632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98" name="组合 19"/>
            <p:cNvGrpSpPr>
              <a:grpSpLocks/>
            </p:cNvGrpSpPr>
            <p:nvPr/>
          </p:nvGrpSpPr>
          <p:grpSpPr bwMode="auto">
            <a:xfrm rot="10346141">
              <a:off x="90601" y="581660"/>
              <a:ext cx="573538" cy="235402"/>
              <a:chOff x="0" y="0"/>
              <a:chExt cx="513443" cy="275771"/>
            </a:xfrm>
          </p:grpSpPr>
          <p:sp>
            <p:nvSpPr>
              <p:cNvPr id="7203" name="等腰三角形 6"/>
              <p:cNvSpPr>
                <a:spLocks/>
              </p:cNvSpPr>
              <p:nvPr/>
            </p:nvSpPr>
            <p:spPr bwMode="auto">
              <a:xfrm>
                <a:off x="0" y="16329"/>
                <a:ext cx="513443" cy="259442"/>
              </a:xfrm>
              <a:custGeom>
                <a:avLst/>
                <a:gdLst>
                  <a:gd name="T0" fmla="*/ 0 w 513443"/>
                  <a:gd name="T1" fmla="*/ 259442 h 259442"/>
                  <a:gd name="T2" fmla="*/ 246743 w 513443"/>
                  <a:gd name="T3" fmla="*/ 0 h 259442"/>
                  <a:gd name="T4" fmla="*/ 513443 w 513443"/>
                  <a:gd name="T5" fmla="*/ 240846 h 259442"/>
                  <a:gd name="T6" fmla="*/ 0 w 513443"/>
                  <a:gd name="T7" fmla="*/ 259442 h 259442"/>
                  <a:gd name="T8" fmla="*/ 0 60000 65536"/>
                  <a:gd name="T9" fmla="*/ 0 60000 65536"/>
                  <a:gd name="T10" fmla="*/ 0 60000 65536"/>
                  <a:gd name="T11" fmla="*/ 0 60000 65536"/>
                  <a:gd name="T12" fmla="*/ 0 w 513443"/>
                  <a:gd name="T13" fmla="*/ 0 h 259442"/>
                  <a:gd name="T14" fmla="*/ 513443 w 513443"/>
                  <a:gd name="T15" fmla="*/ 259442 h 259442"/>
                </a:gdLst>
                <a:ahLst/>
                <a:cxnLst>
                  <a:cxn ang="T8">
                    <a:pos x="T0" y="T1"/>
                  </a:cxn>
                  <a:cxn ang="T9">
                    <a:pos x="T2" y="T3"/>
                  </a:cxn>
                  <a:cxn ang="T10">
                    <a:pos x="T4" y="T5"/>
                  </a:cxn>
                  <a:cxn ang="T11">
                    <a:pos x="T6" y="T7"/>
                  </a:cxn>
                </a:cxnLst>
                <a:rect l="T12" t="T13" r="T14" b="T15"/>
                <a:pathLst>
                  <a:path w="513443" h="259442">
                    <a:moveTo>
                      <a:pt x="0" y="259442"/>
                    </a:moveTo>
                    <a:lnTo>
                      <a:pt x="246743" y="0"/>
                    </a:lnTo>
                    <a:lnTo>
                      <a:pt x="513443" y="240846"/>
                    </a:lnTo>
                    <a:lnTo>
                      <a:pt x="0" y="2594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04" name="等腰三角形 7"/>
              <p:cNvSpPr>
                <a:spLocks/>
              </p:cNvSpPr>
              <p:nvPr/>
            </p:nvSpPr>
            <p:spPr bwMode="auto">
              <a:xfrm>
                <a:off x="243795" y="0"/>
                <a:ext cx="266472" cy="260350"/>
              </a:xfrm>
              <a:custGeom>
                <a:avLst/>
                <a:gdLst>
                  <a:gd name="T0" fmla="*/ 266472 w 266472"/>
                  <a:gd name="T1" fmla="*/ 260350 h 260350"/>
                  <a:gd name="T2" fmla="*/ 0 w 266472"/>
                  <a:gd name="T3" fmla="*/ 19843 h 260350"/>
                  <a:gd name="T4" fmla="*/ 197076 w 266472"/>
                  <a:gd name="T5" fmla="*/ 0 h 260350"/>
                  <a:gd name="T6" fmla="*/ 266472 w 266472"/>
                  <a:gd name="T7" fmla="*/ 260350 h 260350"/>
                  <a:gd name="T8" fmla="*/ 0 60000 65536"/>
                  <a:gd name="T9" fmla="*/ 0 60000 65536"/>
                  <a:gd name="T10" fmla="*/ 0 60000 65536"/>
                  <a:gd name="T11" fmla="*/ 0 60000 65536"/>
                  <a:gd name="T12" fmla="*/ 0 w 266472"/>
                  <a:gd name="T13" fmla="*/ 0 h 260350"/>
                  <a:gd name="T14" fmla="*/ 266472 w 266472"/>
                  <a:gd name="T15" fmla="*/ 260350 h 260350"/>
                </a:gdLst>
                <a:ahLst/>
                <a:cxnLst>
                  <a:cxn ang="T8">
                    <a:pos x="T0" y="T1"/>
                  </a:cxn>
                  <a:cxn ang="T9">
                    <a:pos x="T2" y="T3"/>
                  </a:cxn>
                  <a:cxn ang="T10">
                    <a:pos x="T4" y="T5"/>
                  </a:cxn>
                  <a:cxn ang="T11">
                    <a:pos x="T6" y="T7"/>
                  </a:cxn>
                </a:cxnLst>
                <a:rect l="T12" t="T13" r="T14" b="T15"/>
                <a:pathLst>
                  <a:path w="266472" h="260350">
                    <a:moveTo>
                      <a:pt x="266472" y="260350"/>
                    </a:moveTo>
                    <a:lnTo>
                      <a:pt x="0" y="19843"/>
                    </a:lnTo>
                    <a:lnTo>
                      <a:pt x="197076" y="0"/>
                    </a:lnTo>
                    <a:lnTo>
                      <a:pt x="266472" y="260350"/>
                    </a:lnTo>
                    <a:close/>
                  </a:path>
                </a:pathLst>
              </a:custGeom>
              <a:solidFill>
                <a:srgbClr val="2734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99" name="组合 20"/>
            <p:cNvGrpSpPr>
              <a:grpSpLocks/>
            </p:cNvGrpSpPr>
            <p:nvPr/>
          </p:nvGrpSpPr>
          <p:grpSpPr bwMode="auto">
            <a:xfrm>
              <a:off x="754742" y="0"/>
              <a:ext cx="4757058" cy="1020812"/>
              <a:chOff x="0" y="0"/>
              <a:chExt cx="4757058" cy="1020812"/>
            </a:xfrm>
          </p:grpSpPr>
          <p:cxnSp>
            <p:nvCxnSpPr>
              <p:cNvPr id="7200" name="直接连接符 21"/>
              <p:cNvCxnSpPr>
                <a:cxnSpLocks noChangeShapeType="1"/>
              </p:cNvCxnSpPr>
              <p:nvPr/>
            </p:nvCxnSpPr>
            <p:spPr bwMode="auto">
              <a:xfrm>
                <a:off x="96656" y="470009"/>
                <a:ext cx="3698530" cy="0"/>
              </a:xfrm>
              <a:prstGeom prst="line">
                <a:avLst/>
              </a:prstGeom>
              <a:noFill/>
              <a:ln w="6350">
                <a:solidFill>
                  <a:srgbClr val="7F7F7F"/>
                </a:solidFill>
                <a:prstDash val="dash"/>
                <a:round/>
                <a:headEnd/>
                <a:tailEnd/>
              </a:ln>
              <a:extLst>
                <a:ext uri="{909E8E84-426E-40DD-AFC4-6F175D3DCCD1}">
                  <a14:hiddenFill xmlns:a14="http://schemas.microsoft.com/office/drawing/2010/main">
                    <a:noFill/>
                  </a14:hiddenFill>
                </a:ext>
              </a:extLst>
            </p:spPr>
          </p:cxnSp>
          <p:sp>
            <p:nvSpPr>
              <p:cNvPr id="7201" name="文本框 22"/>
              <p:cNvSpPr txBox="1">
                <a:spLocks noChangeArrowheads="1"/>
              </p:cNvSpPr>
              <p:nvPr/>
            </p:nvSpPr>
            <p:spPr bwMode="auto">
              <a:xfrm>
                <a:off x="0" y="0"/>
                <a:ext cx="3452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b="1" dirty="0">
                    <a:solidFill>
                      <a:srgbClr val="C00000"/>
                    </a:solidFill>
                    <a:latin typeface="微软雅黑" panose="020B0503020204020204" pitchFamily="34" charset="-122"/>
                    <a:ea typeface="微软雅黑" panose="020B0503020204020204" pitchFamily="34" charset="-122"/>
                  </a:rPr>
                  <a:t>准备材料</a:t>
                </a:r>
              </a:p>
            </p:txBody>
          </p:sp>
          <p:sp>
            <p:nvSpPr>
              <p:cNvPr id="7202" name="文本框 23"/>
              <p:cNvSpPr txBox="1">
                <a:spLocks noChangeArrowheads="1"/>
              </p:cNvSpPr>
              <p:nvPr/>
            </p:nvSpPr>
            <p:spPr bwMode="auto">
              <a:xfrm>
                <a:off x="69983" y="497574"/>
                <a:ext cx="4687075" cy="52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t>准备时间：</a:t>
                </a:r>
                <a:r>
                  <a:rPr lang="en-US" altLang="zh-CN" sz="1400" dirty="0"/>
                  <a:t>2018</a:t>
                </a:r>
                <a:r>
                  <a:rPr lang="zh-CN" altLang="en-US" sz="1400" dirty="0"/>
                  <a:t>年</a:t>
                </a:r>
                <a:r>
                  <a:rPr lang="en-US" altLang="zh-CN" sz="1400" dirty="0"/>
                  <a:t>9</a:t>
                </a:r>
                <a:r>
                  <a:rPr lang="zh-CN" altLang="en-US" sz="1400" dirty="0"/>
                  <a:t>月</a:t>
                </a:r>
                <a:r>
                  <a:rPr lang="en-US" altLang="zh-CN" sz="1400" dirty="0"/>
                  <a:t>30</a:t>
                </a:r>
                <a:r>
                  <a:rPr lang="zh-CN" altLang="en-US" sz="1400" dirty="0"/>
                  <a:t>日至</a:t>
                </a:r>
                <a:r>
                  <a:rPr lang="en-US" altLang="zh-CN" sz="1400" dirty="0"/>
                  <a:t>10</a:t>
                </a:r>
                <a:r>
                  <a:rPr lang="zh-CN" altLang="en-US" sz="1400" dirty="0"/>
                  <a:t>月</a:t>
                </a:r>
                <a:r>
                  <a:rPr lang="en-US" altLang="zh-CN" sz="1400" dirty="0"/>
                  <a:t>15</a:t>
                </a:r>
                <a:r>
                  <a:rPr lang="zh-CN" altLang="en-US" sz="1400" dirty="0"/>
                  <a:t>日</a:t>
                </a:r>
              </a:p>
              <a:p>
                <a:pPr eaLnBrk="1" hangingPunct="1">
                  <a:buFont typeface="Arial" panose="020B0604020202020204" pitchFamily="34" charset="0"/>
                  <a:buNone/>
                </a:pPr>
                <a:r>
                  <a:rPr lang="zh-CN" altLang="en-US" sz="1400" dirty="0"/>
                  <a:t>注意事项：按申报类别准备</a:t>
                </a:r>
              </a:p>
            </p:txBody>
          </p:sp>
        </p:grpSp>
      </p:grpSp>
      <p:grpSp>
        <p:nvGrpSpPr>
          <p:cNvPr id="10" name="组合 28"/>
          <p:cNvGrpSpPr>
            <a:grpSpLocks/>
          </p:cNvGrpSpPr>
          <p:nvPr/>
        </p:nvGrpSpPr>
        <p:grpSpPr bwMode="auto">
          <a:xfrm>
            <a:off x="5791200" y="3675063"/>
            <a:ext cx="5511800" cy="1020779"/>
            <a:chOff x="0" y="0"/>
            <a:chExt cx="5511800" cy="1020811"/>
          </a:xfrm>
        </p:grpSpPr>
        <p:grpSp>
          <p:nvGrpSpPr>
            <p:cNvPr id="7187" name="组合 29"/>
            <p:cNvGrpSpPr>
              <a:grpSpLocks/>
            </p:cNvGrpSpPr>
            <p:nvPr/>
          </p:nvGrpSpPr>
          <p:grpSpPr bwMode="auto">
            <a:xfrm>
              <a:off x="0" y="0"/>
              <a:ext cx="754743" cy="482600"/>
              <a:chOff x="0" y="0"/>
              <a:chExt cx="754743" cy="482600"/>
            </a:xfrm>
          </p:grpSpPr>
          <p:sp>
            <p:nvSpPr>
              <p:cNvPr id="7195" name="等腰三角形 6"/>
              <p:cNvSpPr>
                <a:spLocks/>
              </p:cNvSpPr>
              <p:nvPr/>
            </p:nvSpPr>
            <p:spPr bwMode="auto">
              <a:xfrm>
                <a:off x="0" y="3629"/>
                <a:ext cx="754743" cy="478971"/>
              </a:xfrm>
              <a:custGeom>
                <a:avLst/>
                <a:gdLst>
                  <a:gd name="T0" fmla="*/ 0 w 754743"/>
                  <a:gd name="T1" fmla="*/ 348342 h 478971"/>
                  <a:gd name="T2" fmla="*/ 246743 w 754743"/>
                  <a:gd name="T3" fmla="*/ 0 h 478971"/>
                  <a:gd name="T4" fmla="*/ 754743 w 754743"/>
                  <a:gd name="T5" fmla="*/ 478971 h 478971"/>
                  <a:gd name="T6" fmla="*/ 0 w 754743"/>
                  <a:gd name="T7" fmla="*/ 348342 h 478971"/>
                  <a:gd name="T8" fmla="*/ 0 60000 65536"/>
                  <a:gd name="T9" fmla="*/ 0 60000 65536"/>
                  <a:gd name="T10" fmla="*/ 0 60000 65536"/>
                  <a:gd name="T11" fmla="*/ 0 60000 65536"/>
                  <a:gd name="T12" fmla="*/ 0 w 754743"/>
                  <a:gd name="T13" fmla="*/ 0 h 478971"/>
                  <a:gd name="T14" fmla="*/ 754743 w 754743"/>
                  <a:gd name="T15" fmla="*/ 478971 h 478971"/>
                </a:gdLst>
                <a:ahLst/>
                <a:cxnLst>
                  <a:cxn ang="T8">
                    <a:pos x="T0" y="T1"/>
                  </a:cxn>
                  <a:cxn ang="T9">
                    <a:pos x="T2" y="T3"/>
                  </a:cxn>
                  <a:cxn ang="T10">
                    <a:pos x="T4" y="T5"/>
                  </a:cxn>
                  <a:cxn ang="T11">
                    <a:pos x="T6" y="T7"/>
                  </a:cxn>
                </a:cxnLst>
                <a:rect l="T12" t="T13" r="T14" b="T15"/>
                <a:pathLst>
                  <a:path w="754743" h="478971">
                    <a:moveTo>
                      <a:pt x="0" y="348342"/>
                    </a:moveTo>
                    <a:lnTo>
                      <a:pt x="246743" y="0"/>
                    </a:lnTo>
                    <a:lnTo>
                      <a:pt x="754743" y="478971"/>
                    </a:lnTo>
                    <a:lnTo>
                      <a:pt x="0" y="348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196" name="等腰三角形 7"/>
              <p:cNvSpPr>
                <a:spLocks/>
              </p:cNvSpPr>
              <p:nvPr/>
            </p:nvSpPr>
            <p:spPr bwMode="auto">
              <a:xfrm>
                <a:off x="242207" y="0"/>
                <a:ext cx="512535" cy="482600"/>
              </a:xfrm>
              <a:custGeom>
                <a:avLst/>
                <a:gdLst>
                  <a:gd name="T0" fmla="*/ 512535 w 512535"/>
                  <a:gd name="T1" fmla="*/ 482600 h 482600"/>
                  <a:gd name="T2" fmla="*/ 0 w 512535"/>
                  <a:gd name="T3" fmla="*/ 12700 h 482600"/>
                  <a:gd name="T4" fmla="*/ 198664 w 512535"/>
                  <a:gd name="T5" fmla="*/ 0 h 482600"/>
                  <a:gd name="T6" fmla="*/ 512535 w 512535"/>
                  <a:gd name="T7" fmla="*/ 482600 h 482600"/>
                  <a:gd name="T8" fmla="*/ 0 60000 65536"/>
                  <a:gd name="T9" fmla="*/ 0 60000 65536"/>
                  <a:gd name="T10" fmla="*/ 0 60000 65536"/>
                  <a:gd name="T11" fmla="*/ 0 60000 65536"/>
                  <a:gd name="T12" fmla="*/ 0 w 512535"/>
                  <a:gd name="T13" fmla="*/ 0 h 482600"/>
                  <a:gd name="T14" fmla="*/ 512535 w 512535"/>
                  <a:gd name="T15" fmla="*/ 482600 h 482600"/>
                </a:gdLst>
                <a:ahLst/>
                <a:cxnLst>
                  <a:cxn ang="T8">
                    <a:pos x="T0" y="T1"/>
                  </a:cxn>
                  <a:cxn ang="T9">
                    <a:pos x="T2" y="T3"/>
                  </a:cxn>
                  <a:cxn ang="T10">
                    <a:pos x="T4" y="T5"/>
                  </a:cxn>
                  <a:cxn ang="T11">
                    <a:pos x="T6" y="T7"/>
                  </a:cxn>
                </a:cxnLst>
                <a:rect l="T12" t="T13" r="T14" b="T15"/>
                <a:pathLst>
                  <a:path w="512535" h="482600">
                    <a:moveTo>
                      <a:pt x="512535" y="482600"/>
                    </a:moveTo>
                    <a:lnTo>
                      <a:pt x="0" y="12700"/>
                    </a:lnTo>
                    <a:lnTo>
                      <a:pt x="198664" y="0"/>
                    </a:lnTo>
                    <a:lnTo>
                      <a:pt x="512535" y="482600"/>
                    </a:lnTo>
                    <a:close/>
                  </a:path>
                </a:pathLst>
              </a:custGeom>
              <a:solidFill>
                <a:srgbClr val="9632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88" name="组合 30"/>
            <p:cNvGrpSpPr>
              <a:grpSpLocks/>
            </p:cNvGrpSpPr>
            <p:nvPr/>
          </p:nvGrpSpPr>
          <p:grpSpPr bwMode="auto">
            <a:xfrm rot="10346141">
              <a:off x="90601" y="581660"/>
              <a:ext cx="573538" cy="235402"/>
              <a:chOff x="0" y="0"/>
              <a:chExt cx="513443" cy="275771"/>
            </a:xfrm>
          </p:grpSpPr>
          <p:sp>
            <p:nvSpPr>
              <p:cNvPr id="7193" name="等腰三角形 6"/>
              <p:cNvSpPr>
                <a:spLocks/>
              </p:cNvSpPr>
              <p:nvPr/>
            </p:nvSpPr>
            <p:spPr bwMode="auto">
              <a:xfrm>
                <a:off x="0" y="16329"/>
                <a:ext cx="513443" cy="259442"/>
              </a:xfrm>
              <a:custGeom>
                <a:avLst/>
                <a:gdLst>
                  <a:gd name="T0" fmla="*/ 0 w 513443"/>
                  <a:gd name="T1" fmla="*/ 259442 h 259442"/>
                  <a:gd name="T2" fmla="*/ 246743 w 513443"/>
                  <a:gd name="T3" fmla="*/ 0 h 259442"/>
                  <a:gd name="T4" fmla="*/ 513443 w 513443"/>
                  <a:gd name="T5" fmla="*/ 240846 h 259442"/>
                  <a:gd name="T6" fmla="*/ 0 w 513443"/>
                  <a:gd name="T7" fmla="*/ 259442 h 259442"/>
                  <a:gd name="T8" fmla="*/ 0 60000 65536"/>
                  <a:gd name="T9" fmla="*/ 0 60000 65536"/>
                  <a:gd name="T10" fmla="*/ 0 60000 65536"/>
                  <a:gd name="T11" fmla="*/ 0 60000 65536"/>
                  <a:gd name="T12" fmla="*/ 0 w 513443"/>
                  <a:gd name="T13" fmla="*/ 0 h 259442"/>
                  <a:gd name="T14" fmla="*/ 513443 w 513443"/>
                  <a:gd name="T15" fmla="*/ 259442 h 259442"/>
                </a:gdLst>
                <a:ahLst/>
                <a:cxnLst>
                  <a:cxn ang="T8">
                    <a:pos x="T0" y="T1"/>
                  </a:cxn>
                  <a:cxn ang="T9">
                    <a:pos x="T2" y="T3"/>
                  </a:cxn>
                  <a:cxn ang="T10">
                    <a:pos x="T4" y="T5"/>
                  </a:cxn>
                  <a:cxn ang="T11">
                    <a:pos x="T6" y="T7"/>
                  </a:cxn>
                </a:cxnLst>
                <a:rect l="T12" t="T13" r="T14" b="T15"/>
                <a:pathLst>
                  <a:path w="513443" h="259442">
                    <a:moveTo>
                      <a:pt x="0" y="259442"/>
                    </a:moveTo>
                    <a:lnTo>
                      <a:pt x="246743" y="0"/>
                    </a:lnTo>
                    <a:lnTo>
                      <a:pt x="513443" y="240846"/>
                    </a:lnTo>
                    <a:lnTo>
                      <a:pt x="0" y="2594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194" name="等腰三角形 7"/>
              <p:cNvSpPr>
                <a:spLocks/>
              </p:cNvSpPr>
              <p:nvPr/>
            </p:nvSpPr>
            <p:spPr bwMode="auto">
              <a:xfrm>
                <a:off x="243795" y="0"/>
                <a:ext cx="266472" cy="260350"/>
              </a:xfrm>
              <a:custGeom>
                <a:avLst/>
                <a:gdLst>
                  <a:gd name="T0" fmla="*/ 266472 w 266472"/>
                  <a:gd name="T1" fmla="*/ 260350 h 260350"/>
                  <a:gd name="T2" fmla="*/ 0 w 266472"/>
                  <a:gd name="T3" fmla="*/ 19843 h 260350"/>
                  <a:gd name="T4" fmla="*/ 197076 w 266472"/>
                  <a:gd name="T5" fmla="*/ 0 h 260350"/>
                  <a:gd name="T6" fmla="*/ 266472 w 266472"/>
                  <a:gd name="T7" fmla="*/ 260350 h 260350"/>
                  <a:gd name="T8" fmla="*/ 0 60000 65536"/>
                  <a:gd name="T9" fmla="*/ 0 60000 65536"/>
                  <a:gd name="T10" fmla="*/ 0 60000 65536"/>
                  <a:gd name="T11" fmla="*/ 0 60000 65536"/>
                  <a:gd name="T12" fmla="*/ 0 w 266472"/>
                  <a:gd name="T13" fmla="*/ 0 h 260350"/>
                  <a:gd name="T14" fmla="*/ 266472 w 266472"/>
                  <a:gd name="T15" fmla="*/ 260350 h 260350"/>
                </a:gdLst>
                <a:ahLst/>
                <a:cxnLst>
                  <a:cxn ang="T8">
                    <a:pos x="T0" y="T1"/>
                  </a:cxn>
                  <a:cxn ang="T9">
                    <a:pos x="T2" y="T3"/>
                  </a:cxn>
                  <a:cxn ang="T10">
                    <a:pos x="T4" y="T5"/>
                  </a:cxn>
                  <a:cxn ang="T11">
                    <a:pos x="T6" y="T7"/>
                  </a:cxn>
                </a:cxnLst>
                <a:rect l="T12" t="T13" r="T14" b="T15"/>
                <a:pathLst>
                  <a:path w="266472" h="260350">
                    <a:moveTo>
                      <a:pt x="266472" y="260350"/>
                    </a:moveTo>
                    <a:lnTo>
                      <a:pt x="0" y="19843"/>
                    </a:lnTo>
                    <a:lnTo>
                      <a:pt x="197076" y="0"/>
                    </a:lnTo>
                    <a:lnTo>
                      <a:pt x="266472" y="260350"/>
                    </a:lnTo>
                    <a:close/>
                  </a:path>
                </a:pathLst>
              </a:custGeom>
              <a:solidFill>
                <a:srgbClr val="2734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89" name="组合 31"/>
            <p:cNvGrpSpPr>
              <a:grpSpLocks/>
            </p:cNvGrpSpPr>
            <p:nvPr/>
          </p:nvGrpSpPr>
          <p:grpSpPr bwMode="auto">
            <a:xfrm>
              <a:off x="754742" y="0"/>
              <a:ext cx="4757058" cy="1020811"/>
              <a:chOff x="0" y="0"/>
              <a:chExt cx="4757058" cy="1020811"/>
            </a:xfrm>
          </p:grpSpPr>
          <p:cxnSp>
            <p:nvCxnSpPr>
              <p:cNvPr id="7190" name="直接连接符 32"/>
              <p:cNvCxnSpPr>
                <a:cxnSpLocks noChangeShapeType="1"/>
              </p:cNvCxnSpPr>
              <p:nvPr/>
            </p:nvCxnSpPr>
            <p:spPr bwMode="auto">
              <a:xfrm>
                <a:off x="96656" y="470009"/>
                <a:ext cx="3698530" cy="0"/>
              </a:xfrm>
              <a:prstGeom prst="line">
                <a:avLst/>
              </a:prstGeom>
              <a:noFill/>
              <a:ln w="6350">
                <a:solidFill>
                  <a:srgbClr val="7F7F7F"/>
                </a:solidFill>
                <a:prstDash val="dash"/>
                <a:round/>
                <a:headEnd/>
                <a:tailEnd/>
              </a:ln>
              <a:extLst>
                <a:ext uri="{909E8E84-426E-40DD-AFC4-6F175D3DCCD1}">
                  <a14:hiddenFill xmlns:a14="http://schemas.microsoft.com/office/drawing/2010/main">
                    <a:noFill/>
                  </a14:hiddenFill>
                </a:ext>
              </a:extLst>
            </p:spPr>
          </p:cxnSp>
          <p:sp>
            <p:nvSpPr>
              <p:cNvPr id="7191" name="文本框 33"/>
              <p:cNvSpPr txBox="1">
                <a:spLocks noChangeArrowheads="1"/>
              </p:cNvSpPr>
              <p:nvPr/>
            </p:nvSpPr>
            <p:spPr bwMode="auto">
              <a:xfrm>
                <a:off x="0" y="0"/>
                <a:ext cx="3452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dirty="0">
                    <a:solidFill>
                      <a:srgbClr val="404040"/>
                    </a:solidFill>
                    <a:latin typeface="微软雅黑" panose="020B0503020204020204" pitchFamily="34" charset="-122"/>
                    <a:ea typeface="微软雅黑" panose="020B0503020204020204" pitchFamily="34" charset="-122"/>
                  </a:rPr>
                  <a:t>上交材料</a:t>
                </a:r>
              </a:p>
            </p:txBody>
          </p:sp>
          <p:sp>
            <p:nvSpPr>
              <p:cNvPr id="7192" name="文本框 34"/>
              <p:cNvSpPr txBox="1">
                <a:spLocks noChangeArrowheads="1"/>
              </p:cNvSpPr>
              <p:nvPr/>
            </p:nvSpPr>
            <p:spPr bwMode="auto">
              <a:xfrm>
                <a:off x="69983" y="497574"/>
                <a:ext cx="4687075" cy="52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r>
                  <a:rPr lang="zh-CN" altLang="en-US" sz="1400" dirty="0">
                    <a:solidFill>
                      <a:srgbClr val="7F7F7F"/>
                    </a:solidFill>
                  </a:rPr>
                  <a:t>上交时间：</a:t>
                </a:r>
                <a:r>
                  <a:rPr lang="en-US" altLang="zh-CN" sz="1400" dirty="0">
                    <a:solidFill>
                      <a:srgbClr val="7F7F7F"/>
                    </a:solidFill>
                  </a:rPr>
                  <a:t>2018</a:t>
                </a:r>
                <a:r>
                  <a:rPr lang="zh-CN" altLang="en-US" sz="1400" dirty="0">
                    <a:solidFill>
                      <a:srgbClr val="7F7F7F"/>
                    </a:solidFill>
                  </a:rPr>
                  <a:t>年</a:t>
                </a:r>
                <a:r>
                  <a:rPr lang="en-US" altLang="zh-CN" sz="1400" dirty="0">
                    <a:solidFill>
                      <a:srgbClr val="7F7F7F"/>
                    </a:solidFill>
                  </a:rPr>
                  <a:t>10</a:t>
                </a:r>
                <a:r>
                  <a:rPr lang="zh-CN" altLang="en-US" sz="1400" dirty="0">
                    <a:solidFill>
                      <a:srgbClr val="7F7F7F"/>
                    </a:solidFill>
                  </a:rPr>
                  <a:t>月</a:t>
                </a:r>
                <a:r>
                  <a:rPr lang="en-US" altLang="zh-CN" sz="1400" dirty="0">
                    <a:solidFill>
                      <a:srgbClr val="7F7F7F"/>
                    </a:solidFill>
                  </a:rPr>
                  <a:t>16</a:t>
                </a:r>
                <a:r>
                  <a:rPr lang="zh-CN" altLang="en-US" sz="1400" dirty="0">
                    <a:solidFill>
                      <a:srgbClr val="7F7F7F"/>
                    </a:solidFill>
                  </a:rPr>
                  <a:t>日至</a:t>
                </a:r>
                <a:r>
                  <a:rPr lang="en-US" altLang="zh-CN" sz="1400" dirty="0">
                    <a:solidFill>
                      <a:srgbClr val="7F7F7F"/>
                    </a:solidFill>
                  </a:rPr>
                  <a:t>10</a:t>
                </a:r>
                <a:r>
                  <a:rPr lang="zh-CN" altLang="en-US" sz="1400" dirty="0">
                    <a:solidFill>
                      <a:srgbClr val="7F7F7F"/>
                    </a:solidFill>
                  </a:rPr>
                  <a:t>月</a:t>
                </a:r>
                <a:r>
                  <a:rPr lang="en-US" altLang="zh-CN" sz="1400" dirty="0">
                    <a:solidFill>
                      <a:srgbClr val="7F7F7F"/>
                    </a:solidFill>
                  </a:rPr>
                  <a:t>19</a:t>
                </a:r>
                <a:r>
                  <a:rPr lang="zh-CN" altLang="en-US" sz="1400" dirty="0">
                    <a:solidFill>
                      <a:srgbClr val="7F7F7F"/>
                    </a:solidFill>
                  </a:rPr>
                  <a:t>日</a:t>
                </a:r>
              </a:p>
              <a:p>
                <a:pPr eaLnBrk="1" hangingPunct="1">
                  <a:buFont typeface="Arial" panose="020B0604020202020204" pitchFamily="34" charset="0"/>
                  <a:buNone/>
                </a:pPr>
                <a:r>
                  <a:rPr lang="zh-CN" altLang="en-US" sz="1400" dirty="0">
                    <a:solidFill>
                      <a:srgbClr val="7F7F7F"/>
                    </a:solidFill>
                  </a:rPr>
                  <a:t>上交地点：四平校区第一教学楼</a:t>
                </a:r>
                <a:r>
                  <a:rPr lang="en-US" altLang="zh-CN" sz="1400" dirty="0">
                    <a:solidFill>
                      <a:srgbClr val="7F7F7F"/>
                    </a:solidFill>
                  </a:rPr>
                  <a:t>1725</a:t>
                </a:r>
                <a:r>
                  <a:rPr lang="zh-CN" altLang="en-US" sz="1400" dirty="0">
                    <a:solidFill>
                      <a:srgbClr val="7F7F7F"/>
                    </a:solidFill>
                  </a:rPr>
                  <a:t>室人事处人事科</a:t>
                </a:r>
                <a:endParaRPr lang="en-US" altLang="zh-CN" sz="1400" dirty="0">
                  <a:solidFill>
                    <a:srgbClr val="7F7F7F"/>
                  </a:solidFill>
                </a:endParaRPr>
              </a:p>
            </p:txBody>
          </p:sp>
        </p:grpSp>
      </p:grpSp>
      <p:grpSp>
        <p:nvGrpSpPr>
          <p:cNvPr id="14" name="组合 61"/>
          <p:cNvGrpSpPr>
            <a:grpSpLocks/>
          </p:cNvGrpSpPr>
          <p:nvPr/>
        </p:nvGrpSpPr>
        <p:grpSpPr bwMode="auto">
          <a:xfrm>
            <a:off x="5791200" y="5029200"/>
            <a:ext cx="5511800" cy="1236222"/>
            <a:chOff x="0" y="0"/>
            <a:chExt cx="5511800" cy="1236260"/>
          </a:xfrm>
        </p:grpSpPr>
        <p:grpSp>
          <p:nvGrpSpPr>
            <p:cNvPr id="7177" name="组合 62"/>
            <p:cNvGrpSpPr>
              <a:grpSpLocks/>
            </p:cNvGrpSpPr>
            <p:nvPr/>
          </p:nvGrpSpPr>
          <p:grpSpPr bwMode="auto">
            <a:xfrm>
              <a:off x="0" y="0"/>
              <a:ext cx="754743" cy="482600"/>
              <a:chOff x="0" y="0"/>
              <a:chExt cx="754743" cy="482600"/>
            </a:xfrm>
          </p:grpSpPr>
          <p:sp>
            <p:nvSpPr>
              <p:cNvPr id="7185" name="等腰三角形 6"/>
              <p:cNvSpPr>
                <a:spLocks/>
              </p:cNvSpPr>
              <p:nvPr/>
            </p:nvSpPr>
            <p:spPr bwMode="auto">
              <a:xfrm>
                <a:off x="0" y="3629"/>
                <a:ext cx="754743" cy="478971"/>
              </a:xfrm>
              <a:custGeom>
                <a:avLst/>
                <a:gdLst>
                  <a:gd name="T0" fmla="*/ 0 w 754743"/>
                  <a:gd name="T1" fmla="*/ 348342 h 478971"/>
                  <a:gd name="T2" fmla="*/ 246743 w 754743"/>
                  <a:gd name="T3" fmla="*/ 0 h 478971"/>
                  <a:gd name="T4" fmla="*/ 754743 w 754743"/>
                  <a:gd name="T5" fmla="*/ 478971 h 478971"/>
                  <a:gd name="T6" fmla="*/ 0 w 754743"/>
                  <a:gd name="T7" fmla="*/ 348342 h 478971"/>
                  <a:gd name="T8" fmla="*/ 0 60000 65536"/>
                  <a:gd name="T9" fmla="*/ 0 60000 65536"/>
                  <a:gd name="T10" fmla="*/ 0 60000 65536"/>
                  <a:gd name="T11" fmla="*/ 0 60000 65536"/>
                  <a:gd name="T12" fmla="*/ 0 w 754743"/>
                  <a:gd name="T13" fmla="*/ 0 h 478971"/>
                  <a:gd name="T14" fmla="*/ 754743 w 754743"/>
                  <a:gd name="T15" fmla="*/ 478971 h 478971"/>
                </a:gdLst>
                <a:ahLst/>
                <a:cxnLst>
                  <a:cxn ang="T8">
                    <a:pos x="T0" y="T1"/>
                  </a:cxn>
                  <a:cxn ang="T9">
                    <a:pos x="T2" y="T3"/>
                  </a:cxn>
                  <a:cxn ang="T10">
                    <a:pos x="T4" y="T5"/>
                  </a:cxn>
                  <a:cxn ang="T11">
                    <a:pos x="T6" y="T7"/>
                  </a:cxn>
                </a:cxnLst>
                <a:rect l="T12" t="T13" r="T14" b="T15"/>
                <a:pathLst>
                  <a:path w="754743" h="478971">
                    <a:moveTo>
                      <a:pt x="0" y="348342"/>
                    </a:moveTo>
                    <a:lnTo>
                      <a:pt x="246743" y="0"/>
                    </a:lnTo>
                    <a:lnTo>
                      <a:pt x="754743" y="478971"/>
                    </a:lnTo>
                    <a:lnTo>
                      <a:pt x="0" y="348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186" name="等腰三角形 7"/>
              <p:cNvSpPr>
                <a:spLocks/>
              </p:cNvSpPr>
              <p:nvPr/>
            </p:nvSpPr>
            <p:spPr bwMode="auto">
              <a:xfrm>
                <a:off x="242207" y="0"/>
                <a:ext cx="512535" cy="482600"/>
              </a:xfrm>
              <a:custGeom>
                <a:avLst/>
                <a:gdLst>
                  <a:gd name="T0" fmla="*/ 512535 w 512535"/>
                  <a:gd name="T1" fmla="*/ 482600 h 482600"/>
                  <a:gd name="T2" fmla="*/ 0 w 512535"/>
                  <a:gd name="T3" fmla="*/ 12700 h 482600"/>
                  <a:gd name="T4" fmla="*/ 198664 w 512535"/>
                  <a:gd name="T5" fmla="*/ 0 h 482600"/>
                  <a:gd name="T6" fmla="*/ 512535 w 512535"/>
                  <a:gd name="T7" fmla="*/ 482600 h 482600"/>
                  <a:gd name="T8" fmla="*/ 0 60000 65536"/>
                  <a:gd name="T9" fmla="*/ 0 60000 65536"/>
                  <a:gd name="T10" fmla="*/ 0 60000 65536"/>
                  <a:gd name="T11" fmla="*/ 0 60000 65536"/>
                  <a:gd name="T12" fmla="*/ 0 w 512535"/>
                  <a:gd name="T13" fmla="*/ 0 h 482600"/>
                  <a:gd name="T14" fmla="*/ 512535 w 512535"/>
                  <a:gd name="T15" fmla="*/ 482600 h 482600"/>
                </a:gdLst>
                <a:ahLst/>
                <a:cxnLst>
                  <a:cxn ang="T8">
                    <a:pos x="T0" y="T1"/>
                  </a:cxn>
                  <a:cxn ang="T9">
                    <a:pos x="T2" y="T3"/>
                  </a:cxn>
                  <a:cxn ang="T10">
                    <a:pos x="T4" y="T5"/>
                  </a:cxn>
                  <a:cxn ang="T11">
                    <a:pos x="T6" y="T7"/>
                  </a:cxn>
                </a:cxnLst>
                <a:rect l="T12" t="T13" r="T14" b="T15"/>
                <a:pathLst>
                  <a:path w="512535" h="482600">
                    <a:moveTo>
                      <a:pt x="512535" y="482600"/>
                    </a:moveTo>
                    <a:lnTo>
                      <a:pt x="0" y="12700"/>
                    </a:lnTo>
                    <a:lnTo>
                      <a:pt x="198664" y="0"/>
                    </a:lnTo>
                    <a:lnTo>
                      <a:pt x="512535" y="482600"/>
                    </a:lnTo>
                    <a:close/>
                  </a:path>
                </a:pathLst>
              </a:custGeom>
              <a:solidFill>
                <a:srgbClr val="9632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78" name="组合 63"/>
            <p:cNvGrpSpPr>
              <a:grpSpLocks/>
            </p:cNvGrpSpPr>
            <p:nvPr/>
          </p:nvGrpSpPr>
          <p:grpSpPr bwMode="auto">
            <a:xfrm rot="10346141">
              <a:off x="90601" y="581660"/>
              <a:ext cx="573538" cy="235402"/>
              <a:chOff x="0" y="0"/>
              <a:chExt cx="513443" cy="275771"/>
            </a:xfrm>
          </p:grpSpPr>
          <p:sp>
            <p:nvSpPr>
              <p:cNvPr id="7183" name="等腰三角形 6"/>
              <p:cNvSpPr>
                <a:spLocks/>
              </p:cNvSpPr>
              <p:nvPr/>
            </p:nvSpPr>
            <p:spPr bwMode="auto">
              <a:xfrm>
                <a:off x="0" y="16329"/>
                <a:ext cx="513443" cy="259442"/>
              </a:xfrm>
              <a:custGeom>
                <a:avLst/>
                <a:gdLst>
                  <a:gd name="T0" fmla="*/ 0 w 513443"/>
                  <a:gd name="T1" fmla="*/ 259442 h 259442"/>
                  <a:gd name="T2" fmla="*/ 246743 w 513443"/>
                  <a:gd name="T3" fmla="*/ 0 h 259442"/>
                  <a:gd name="T4" fmla="*/ 513443 w 513443"/>
                  <a:gd name="T5" fmla="*/ 240846 h 259442"/>
                  <a:gd name="T6" fmla="*/ 0 w 513443"/>
                  <a:gd name="T7" fmla="*/ 259442 h 259442"/>
                  <a:gd name="T8" fmla="*/ 0 60000 65536"/>
                  <a:gd name="T9" fmla="*/ 0 60000 65536"/>
                  <a:gd name="T10" fmla="*/ 0 60000 65536"/>
                  <a:gd name="T11" fmla="*/ 0 60000 65536"/>
                  <a:gd name="T12" fmla="*/ 0 w 513443"/>
                  <a:gd name="T13" fmla="*/ 0 h 259442"/>
                  <a:gd name="T14" fmla="*/ 513443 w 513443"/>
                  <a:gd name="T15" fmla="*/ 259442 h 259442"/>
                </a:gdLst>
                <a:ahLst/>
                <a:cxnLst>
                  <a:cxn ang="T8">
                    <a:pos x="T0" y="T1"/>
                  </a:cxn>
                  <a:cxn ang="T9">
                    <a:pos x="T2" y="T3"/>
                  </a:cxn>
                  <a:cxn ang="T10">
                    <a:pos x="T4" y="T5"/>
                  </a:cxn>
                  <a:cxn ang="T11">
                    <a:pos x="T6" y="T7"/>
                  </a:cxn>
                </a:cxnLst>
                <a:rect l="T12" t="T13" r="T14" b="T15"/>
                <a:pathLst>
                  <a:path w="513443" h="259442">
                    <a:moveTo>
                      <a:pt x="0" y="259442"/>
                    </a:moveTo>
                    <a:lnTo>
                      <a:pt x="246743" y="0"/>
                    </a:lnTo>
                    <a:lnTo>
                      <a:pt x="513443" y="240846"/>
                    </a:lnTo>
                    <a:lnTo>
                      <a:pt x="0" y="2594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184" name="等腰三角形 7"/>
              <p:cNvSpPr>
                <a:spLocks/>
              </p:cNvSpPr>
              <p:nvPr/>
            </p:nvSpPr>
            <p:spPr bwMode="auto">
              <a:xfrm>
                <a:off x="243795" y="0"/>
                <a:ext cx="266472" cy="260350"/>
              </a:xfrm>
              <a:custGeom>
                <a:avLst/>
                <a:gdLst>
                  <a:gd name="T0" fmla="*/ 266472 w 266472"/>
                  <a:gd name="T1" fmla="*/ 260350 h 260350"/>
                  <a:gd name="T2" fmla="*/ 0 w 266472"/>
                  <a:gd name="T3" fmla="*/ 19843 h 260350"/>
                  <a:gd name="T4" fmla="*/ 197076 w 266472"/>
                  <a:gd name="T5" fmla="*/ 0 h 260350"/>
                  <a:gd name="T6" fmla="*/ 266472 w 266472"/>
                  <a:gd name="T7" fmla="*/ 260350 h 260350"/>
                  <a:gd name="T8" fmla="*/ 0 60000 65536"/>
                  <a:gd name="T9" fmla="*/ 0 60000 65536"/>
                  <a:gd name="T10" fmla="*/ 0 60000 65536"/>
                  <a:gd name="T11" fmla="*/ 0 60000 65536"/>
                  <a:gd name="T12" fmla="*/ 0 w 266472"/>
                  <a:gd name="T13" fmla="*/ 0 h 260350"/>
                  <a:gd name="T14" fmla="*/ 266472 w 266472"/>
                  <a:gd name="T15" fmla="*/ 260350 h 260350"/>
                </a:gdLst>
                <a:ahLst/>
                <a:cxnLst>
                  <a:cxn ang="T8">
                    <a:pos x="T0" y="T1"/>
                  </a:cxn>
                  <a:cxn ang="T9">
                    <a:pos x="T2" y="T3"/>
                  </a:cxn>
                  <a:cxn ang="T10">
                    <a:pos x="T4" y="T5"/>
                  </a:cxn>
                  <a:cxn ang="T11">
                    <a:pos x="T6" y="T7"/>
                  </a:cxn>
                </a:cxnLst>
                <a:rect l="T12" t="T13" r="T14" b="T15"/>
                <a:pathLst>
                  <a:path w="266472" h="260350">
                    <a:moveTo>
                      <a:pt x="266472" y="260350"/>
                    </a:moveTo>
                    <a:lnTo>
                      <a:pt x="0" y="19843"/>
                    </a:lnTo>
                    <a:lnTo>
                      <a:pt x="197076" y="0"/>
                    </a:lnTo>
                    <a:lnTo>
                      <a:pt x="266472" y="260350"/>
                    </a:lnTo>
                    <a:close/>
                  </a:path>
                </a:pathLst>
              </a:custGeom>
              <a:solidFill>
                <a:srgbClr val="2734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79" name="组合 64"/>
            <p:cNvGrpSpPr>
              <a:grpSpLocks/>
            </p:cNvGrpSpPr>
            <p:nvPr/>
          </p:nvGrpSpPr>
          <p:grpSpPr bwMode="auto">
            <a:xfrm>
              <a:off x="754742" y="0"/>
              <a:ext cx="4757058" cy="1236260"/>
              <a:chOff x="0" y="0"/>
              <a:chExt cx="4757058" cy="1236260"/>
            </a:xfrm>
          </p:grpSpPr>
          <p:cxnSp>
            <p:nvCxnSpPr>
              <p:cNvPr id="7180" name="直接连接符 65"/>
              <p:cNvCxnSpPr>
                <a:cxnSpLocks noChangeShapeType="1"/>
              </p:cNvCxnSpPr>
              <p:nvPr/>
            </p:nvCxnSpPr>
            <p:spPr bwMode="auto">
              <a:xfrm>
                <a:off x="96656" y="470009"/>
                <a:ext cx="3698530" cy="0"/>
              </a:xfrm>
              <a:prstGeom prst="line">
                <a:avLst/>
              </a:prstGeom>
              <a:noFill/>
              <a:ln w="6350">
                <a:solidFill>
                  <a:srgbClr val="7F7F7F"/>
                </a:solidFill>
                <a:prstDash val="dash"/>
                <a:round/>
                <a:headEnd/>
                <a:tailEnd/>
              </a:ln>
              <a:extLst>
                <a:ext uri="{909E8E84-426E-40DD-AFC4-6F175D3DCCD1}">
                  <a14:hiddenFill xmlns:a14="http://schemas.microsoft.com/office/drawing/2010/main">
                    <a:noFill/>
                  </a14:hiddenFill>
                </a:ext>
              </a:extLst>
            </p:spPr>
          </p:cxnSp>
          <p:sp>
            <p:nvSpPr>
              <p:cNvPr id="7181" name="文本框 66"/>
              <p:cNvSpPr txBox="1">
                <a:spLocks noChangeArrowheads="1"/>
              </p:cNvSpPr>
              <p:nvPr/>
            </p:nvSpPr>
            <p:spPr bwMode="auto">
              <a:xfrm>
                <a:off x="0" y="0"/>
                <a:ext cx="3452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dirty="0">
                    <a:solidFill>
                      <a:srgbClr val="404040"/>
                    </a:solidFill>
                    <a:latin typeface="微软雅黑" panose="020B0503020204020204" pitchFamily="34" charset="-122"/>
                    <a:ea typeface="微软雅黑" panose="020B0503020204020204" pitchFamily="34" charset="-122"/>
                  </a:rPr>
                  <a:t>等待证书下发</a:t>
                </a:r>
              </a:p>
            </p:txBody>
          </p:sp>
          <p:sp>
            <p:nvSpPr>
              <p:cNvPr id="7182" name="文本框 67"/>
              <p:cNvSpPr txBox="1">
                <a:spLocks noChangeArrowheads="1"/>
              </p:cNvSpPr>
              <p:nvPr/>
            </p:nvSpPr>
            <p:spPr bwMode="auto">
              <a:xfrm>
                <a:off x="69983" y="497574"/>
                <a:ext cx="4687075" cy="738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solidFill>
                      <a:srgbClr val="7F7F7F"/>
                    </a:solidFill>
                  </a:rPr>
                  <a:t>领取时间：以通知为准</a:t>
                </a:r>
              </a:p>
              <a:p>
                <a:pPr eaLnBrk="1" hangingPunct="1">
                  <a:buFont typeface="Arial" panose="020B0604020202020204" pitchFamily="34" charset="0"/>
                  <a:buNone/>
                </a:pPr>
                <a:r>
                  <a:rPr lang="zh-CN" altLang="en-US" sz="1400" dirty="0">
                    <a:solidFill>
                      <a:srgbClr val="7F7F7F"/>
                    </a:solidFill>
                  </a:rPr>
                  <a:t>领取地点：四平校区第一教学楼</a:t>
                </a:r>
                <a:r>
                  <a:rPr lang="en-US" altLang="zh-CN" sz="1400" dirty="0">
                    <a:solidFill>
                      <a:srgbClr val="7F7F7F"/>
                    </a:solidFill>
                  </a:rPr>
                  <a:t>1725</a:t>
                </a:r>
                <a:r>
                  <a:rPr lang="zh-CN" altLang="en-US" sz="1400" dirty="0">
                    <a:solidFill>
                      <a:srgbClr val="7F7F7F"/>
                    </a:solidFill>
                  </a:rPr>
                  <a:t>室人事处人事科</a:t>
                </a:r>
              </a:p>
              <a:p>
                <a:pPr eaLnBrk="1" hangingPunct="1">
                  <a:buFont typeface="Arial" panose="020B0604020202020204" pitchFamily="34" charset="0"/>
                  <a:buNone/>
                </a:pPr>
                <a:endParaRPr lang="zh-CN" altLang="en-US" sz="1400" dirty="0">
                  <a:solidFill>
                    <a:srgbClr val="7F7F7F"/>
                  </a:solidFill>
                </a:endParaRPr>
              </a:p>
            </p:txBody>
          </p:sp>
        </p:grpSp>
      </p:grpSp>
    </p:spTree>
    <p:extLst>
      <p:ext uri="{BB962C8B-B14F-4D97-AF65-F5344CB8AC3E}">
        <p14:creationId xmlns:p14="http://schemas.microsoft.com/office/powerpoint/2010/main" val="3794354622"/>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fade">
                                      <p:cBhvr>
                                        <p:cTn id="7" dur="500"/>
                                        <p:tgtEl>
                                          <p:spTgt spid="6147"/>
                                        </p:tgtEl>
                                      </p:cBhvr>
                                    </p:animEffect>
                                  </p:childTnLst>
                                </p:cTn>
                              </p:par>
                            </p:childTnLst>
                          </p:cTn>
                        </p:par>
                        <p:par>
                          <p:cTn id="8" fill="hold" nodeType="afterGroup">
                            <p:stCondLst>
                              <p:cond delay="500"/>
                            </p:stCondLst>
                            <p:childTnLst>
                              <p:par>
                                <p:cTn id="9" presetID="2" presetClass="entr" presetSubtype="2" decel="10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1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1+#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3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1+#ppt_w/2"/>
                                          </p:val>
                                        </p:tav>
                                        <p:tav tm="100000">
                                          <p:val>
                                            <p:strVal val="#ppt_x"/>
                                          </p:val>
                                        </p:tav>
                                      </p:tavLst>
                                    </p:anim>
                                    <p:anim calcmode="lin" valueType="num">
                                      <p:cBhvr additive="base">
                                        <p:cTn id="24"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206"/>
          <p:cNvGrpSpPr>
            <a:grpSpLocks/>
          </p:cNvGrpSpPr>
          <p:nvPr/>
        </p:nvGrpSpPr>
        <p:grpSpPr bwMode="auto">
          <a:xfrm>
            <a:off x="7700963" y="1863725"/>
            <a:ext cx="3949700" cy="1044392"/>
            <a:chOff x="0" y="0"/>
            <a:chExt cx="3950910" cy="1044714"/>
          </a:xfrm>
        </p:grpSpPr>
        <p:grpSp>
          <p:nvGrpSpPr>
            <p:cNvPr id="24619" name="组合 4179"/>
            <p:cNvGrpSpPr>
              <a:grpSpLocks/>
            </p:cNvGrpSpPr>
            <p:nvPr/>
          </p:nvGrpSpPr>
          <p:grpSpPr bwMode="auto">
            <a:xfrm>
              <a:off x="0" y="0"/>
              <a:ext cx="3772612" cy="636852"/>
              <a:chOff x="0" y="0"/>
              <a:chExt cx="3772612" cy="636852"/>
            </a:xfrm>
          </p:grpSpPr>
          <p:grpSp>
            <p:nvGrpSpPr>
              <p:cNvPr id="24621" name="五边形 29"/>
              <p:cNvGrpSpPr>
                <a:grpSpLocks/>
              </p:cNvGrpSpPr>
              <p:nvPr/>
            </p:nvGrpSpPr>
            <p:grpSpPr bwMode="auto">
              <a:xfrm>
                <a:off x="497522" y="7488"/>
                <a:ext cx="3275090" cy="629364"/>
                <a:chOff x="-1132" y="0"/>
                <a:chExt cx="3275090" cy="629364"/>
              </a:xfrm>
            </p:grpSpPr>
            <p:pic>
              <p:nvPicPr>
                <p:cNvPr id="24625" name="五边形 2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743200" cy="62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26" name="Text Box 7"/>
                <p:cNvSpPr txBox="1">
                  <a:spLocks noChangeArrowheads="1"/>
                </p:cNvSpPr>
                <p:nvPr/>
              </p:nvSpPr>
              <p:spPr bwMode="auto">
                <a:xfrm>
                  <a:off x="-1132" y="2037"/>
                  <a:ext cx="3275090" cy="62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24622" name="椭圆 4181"/>
              <p:cNvSpPr>
                <a:spLocks noChangeArrowheads="1"/>
              </p:cNvSpPr>
              <p:nvPr/>
            </p:nvSpPr>
            <p:spPr bwMode="auto">
              <a:xfrm>
                <a:off x="0" y="128090"/>
                <a:ext cx="249228" cy="2492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23" name="五边形 4182"/>
              <p:cNvSpPr>
                <a:spLocks noChangeArrowheads="1"/>
              </p:cNvSpPr>
              <p:nvPr/>
            </p:nvSpPr>
            <p:spPr bwMode="auto">
              <a:xfrm flipH="1">
                <a:off x="478473" y="0"/>
                <a:ext cx="2763380" cy="505407"/>
              </a:xfrm>
              <a:prstGeom prst="homePlate">
                <a:avLst>
                  <a:gd name="adj" fmla="val 37135"/>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24" name="文本框 4183"/>
              <p:cNvSpPr txBox="1">
                <a:spLocks noChangeArrowheads="1"/>
              </p:cNvSpPr>
              <p:nvPr/>
            </p:nvSpPr>
            <p:spPr bwMode="auto">
              <a:xfrm>
                <a:off x="555228" y="39740"/>
                <a:ext cx="2750313" cy="400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chemeClr val="bg1"/>
                    </a:solidFill>
                    <a:latin typeface="微软雅黑" panose="020B0503020204020204" pitchFamily="34" charset="-122"/>
                    <a:ea typeface="微软雅黑" panose="020B0503020204020204" pitchFamily="34" charset="-122"/>
                  </a:rPr>
                  <a:t>非师范教育类专业毕业</a:t>
                </a:r>
              </a:p>
            </p:txBody>
          </p:sp>
        </p:grpSp>
        <p:sp>
          <p:nvSpPr>
            <p:cNvPr id="24620" name="矩形 4199"/>
            <p:cNvSpPr>
              <a:spLocks noChangeArrowheads="1"/>
            </p:cNvSpPr>
            <p:nvPr/>
          </p:nvSpPr>
          <p:spPr bwMode="auto">
            <a:xfrm>
              <a:off x="669288" y="663531"/>
              <a:ext cx="3281622" cy="381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pPr>
              <a:r>
                <a:rPr lang="zh-CN" altLang="en-US" sz="1400" dirty="0">
                  <a:solidFill>
                    <a:schemeClr val="tx2"/>
                  </a:solidFill>
                  <a:ea typeface="微软雅黑" panose="020B0503020204020204" pitchFamily="34" charset="-122"/>
                </a:rPr>
                <a:t>硕士研究生</a:t>
              </a:r>
              <a:endParaRPr lang="en-US" altLang="zh-CN" sz="1400" dirty="0">
                <a:solidFill>
                  <a:schemeClr val="tx2"/>
                </a:solidFill>
                <a:ea typeface="微软雅黑" panose="020B0503020204020204" pitchFamily="34" charset="-122"/>
              </a:endParaRPr>
            </a:p>
          </p:txBody>
        </p:sp>
      </p:grpSp>
      <p:grpSp>
        <p:nvGrpSpPr>
          <p:cNvPr id="5" name="组合 4207"/>
          <p:cNvGrpSpPr>
            <a:grpSpLocks/>
          </p:cNvGrpSpPr>
          <p:nvPr/>
        </p:nvGrpSpPr>
        <p:grpSpPr bwMode="auto">
          <a:xfrm>
            <a:off x="7700963" y="4387850"/>
            <a:ext cx="3949700" cy="1518672"/>
            <a:chOff x="0" y="0"/>
            <a:chExt cx="3950910" cy="1518928"/>
          </a:xfrm>
        </p:grpSpPr>
        <p:grpSp>
          <p:nvGrpSpPr>
            <p:cNvPr id="24611" name="组合 4184"/>
            <p:cNvGrpSpPr>
              <a:grpSpLocks/>
            </p:cNvGrpSpPr>
            <p:nvPr/>
          </p:nvGrpSpPr>
          <p:grpSpPr bwMode="auto">
            <a:xfrm>
              <a:off x="0" y="884229"/>
              <a:ext cx="3241854" cy="634699"/>
              <a:chOff x="0" y="0"/>
              <a:chExt cx="3241854" cy="634699"/>
            </a:xfrm>
          </p:grpSpPr>
          <p:grpSp>
            <p:nvGrpSpPr>
              <p:cNvPr id="24613" name="五边形 29"/>
              <p:cNvGrpSpPr>
                <a:grpSpLocks/>
              </p:cNvGrpSpPr>
              <p:nvPr/>
            </p:nvGrpSpPr>
            <p:grpSpPr bwMode="auto">
              <a:xfrm>
                <a:off x="498654" y="6811"/>
                <a:ext cx="2743200" cy="627888"/>
                <a:chOff x="0" y="0"/>
                <a:chExt cx="2743200" cy="627888"/>
              </a:xfrm>
            </p:grpSpPr>
            <p:pic>
              <p:nvPicPr>
                <p:cNvPr id="24617" name="五边形 2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743200" cy="62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18" name="Text Box 16"/>
                <p:cNvSpPr txBox="1">
                  <a:spLocks noChangeArrowheads="1"/>
                </p:cNvSpPr>
                <p:nvPr/>
              </p:nvSpPr>
              <p:spPr bwMode="auto">
                <a:xfrm>
                  <a:off x="-1131" y="2714"/>
                  <a:ext cx="2745302" cy="62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24614" name="椭圆 4186"/>
              <p:cNvSpPr>
                <a:spLocks noChangeArrowheads="1"/>
              </p:cNvSpPr>
              <p:nvPr/>
            </p:nvSpPr>
            <p:spPr bwMode="auto">
              <a:xfrm>
                <a:off x="0" y="128090"/>
                <a:ext cx="249228" cy="2492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15" name="五边形 4187"/>
              <p:cNvSpPr>
                <a:spLocks noChangeArrowheads="1"/>
              </p:cNvSpPr>
              <p:nvPr/>
            </p:nvSpPr>
            <p:spPr bwMode="auto">
              <a:xfrm flipH="1">
                <a:off x="478473" y="0"/>
                <a:ext cx="2587064" cy="505407"/>
              </a:xfrm>
              <a:prstGeom prst="homePlate">
                <a:avLst>
                  <a:gd name="adj" fmla="val 37135"/>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16" name="文本框 4188"/>
              <p:cNvSpPr txBox="1">
                <a:spLocks noChangeArrowheads="1"/>
              </p:cNvSpPr>
              <p:nvPr/>
            </p:nvSpPr>
            <p:spPr bwMode="auto">
              <a:xfrm>
                <a:off x="743825" y="39740"/>
                <a:ext cx="1210959" cy="40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chemeClr val="bg1"/>
                    </a:solidFill>
                    <a:latin typeface="微软雅黑" panose="020B0503020204020204" pitchFamily="34" charset="-122"/>
                    <a:ea typeface="微软雅黑" panose="020B0503020204020204" pitchFamily="34" charset="-122"/>
                  </a:rPr>
                  <a:t>博士学位</a:t>
                </a:r>
              </a:p>
            </p:txBody>
          </p:sp>
        </p:grpSp>
        <p:sp>
          <p:nvSpPr>
            <p:cNvPr id="24612" name="矩形 4200"/>
            <p:cNvSpPr>
              <a:spLocks noChangeArrowheads="1"/>
            </p:cNvSpPr>
            <p:nvPr/>
          </p:nvSpPr>
          <p:spPr bwMode="auto">
            <a:xfrm>
              <a:off x="669288" y="0"/>
              <a:ext cx="3281622" cy="381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pPr>
              <a:r>
                <a:rPr lang="zh-CN" altLang="en-US" sz="1400" dirty="0">
                  <a:solidFill>
                    <a:schemeClr val="tx2"/>
                  </a:solidFill>
                  <a:ea typeface="微软雅黑" panose="020B0503020204020204" pitchFamily="34" charset="-122"/>
                </a:rPr>
                <a:t>博士研究生</a:t>
              </a:r>
              <a:endParaRPr lang="en-US" altLang="zh-CN" sz="1400" dirty="0">
                <a:solidFill>
                  <a:schemeClr val="tx2"/>
                </a:solidFill>
                <a:ea typeface="微软雅黑" panose="020B0503020204020204" pitchFamily="34" charset="-122"/>
              </a:endParaRPr>
            </a:p>
          </p:txBody>
        </p:sp>
      </p:grpSp>
      <p:grpSp>
        <p:nvGrpSpPr>
          <p:cNvPr id="8" name="组合 4209"/>
          <p:cNvGrpSpPr>
            <a:grpSpLocks/>
          </p:cNvGrpSpPr>
          <p:nvPr/>
        </p:nvGrpSpPr>
        <p:grpSpPr bwMode="auto">
          <a:xfrm>
            <a:off x="715963" y="1863725"/>
            <a:ext cx="3751265" cy="1044391"/>
            <a:chOff x="0" y="0"/>
            <a:chExt cx="3750774" cy="1044714"/>
          </a:xfrm>
        </p:grpSpPr>
        <p:grpSp>
          <p:nvGrpSpPr>
            <p:cNvPr id="24603" name="组合 4189"/>
            <p:cNvGrpSpPr>
              <a:grpSpLocks/>
            </p:cNvGrpSpPr>
            <p:nvPr/>
          </p:nvGrpSpPr>
          <p:grpSpPr bwMode="auto">
            <a:xfrm flipH="1">
              <a:off x="508965" y="0"/>
              <a:ext cx="3241809" cy="635376"/>
              <a:chOff x="0" y="0"/>
              <a:chExt cx="3241809" cy="635376"/>
            </a:xfrm>
          </p:grpSpPr>
          <p:grpSp>
            <p:nvGrpSpPr>
              <p:cNvPr id="24605" name="五边形 29"/>
              <p:cNvGrpSpPr>
                <a:grpSpLocks/>
              </p:cNvGrpSpPr>
              <p:nvPr/>
            </p:nvGrpSpPr>
            <p:grpSpPr bwMode="auto">
              <a:xfrm flipH="1">
                <a:off x="498609" y="7488"/>
                <a:ext cx="2743200" cy="627888"/>
                <a:chOff x="0" y="0"/>
                <a:chExt cx="2743200" cy="627888"/>
              </a:xfrm>
            </p:grpSpPr>
            <p:pic>
              <p:nvPicPr>
                <p:cNvPr id="24609" name="五边形 2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743200" cy="62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10" name="Text Box 25"/>
                <p:cNvSpPr txBox="1">
                  <a:spLocks noChangeArrowheads="1"/>
                </p:cNvSpPr>
                <p:nvPr/>
              </p:nvSpPr>
              <p:spPr bwMode="auto">
                <a:xfrm>
                  <a:off x="-1016" y="2037"/>
                  <a:ext cx="2745302" cy="62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24606" name="椭圆 4191"/>
              <p:cNvSpPr>
                <a:spLocks noChangeArrowheads="1"/>
              </p:cNvSpPr>
              <p:nvPr/>
            </p:nvSpPr>
            <p:spPr bwMode="auto">
              <a:xfrm>
                <a:off x="0" y="128090"/>
                <a:ext cx="249228" cy="2492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07" name="五边形 4192"/>
              <p:cNvSpPr>
                <a:spLocks noChangeArrowheads="1"/>
              </p:cNvSpPr>
              <p:nvPr/>
            </p:nvSpPr>
            <p:spPr bwMode="auto">
              <a:xfrm flipH="1">
                <a:off x="478473" y="0"/>
                <a:ext cx="2587064" cy="505407"/>
              </a:xfrm>
              <a:prstGeom prst="homePlate">
                <a:avLst>
                  <a:gd name="adj" fmla="val 37135"/>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08" name="文本框 4193"/>
              <p:cNvSpPr txBox="1">
                <a:spLocks noChangeArrowheads="1"/>
              </p:cNvSpPr>
              <p:nvPr/>
            </p:nvSpPr>
            <p:spPr bwMode="auto">
              <a:xfrm>
                <a:off x="556852" y="39740"/>
                <a:ext cx="2492666" cy="400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chemeClr val="bg1"/>
                    </a:solidFill>
                    <a:latin typeface="微软雅黑" panose="020B0503020204020204" pitchFamily="34" charset="-122"/>
                    <a:ea typeface="微软雅黑" panose="020B0503020204020204" pitchFamily="34" charset="-122"/>
                  </a:rPr>
                  <a:t>师范教育类专业毕业</a:t>
                </a:r>
              </a:p>
            </p:txBody>
          </p:sp>
        </p:grpSp>
        <p:sp>
          <p:nvSpPr>
            <p:cNvPr id="24604" name="矩形 4201"/>
            <p:cNvSpPr>
              <a:spLocks noChangeArrowheads="1"/>
            </p:cNvSpPr>
            <p:nvPr/>
          </p:nvSpPr>
          <p:spPr bwMode="auto">
            <a:xfrm>
              <a:off x="0" y="663530"/>
              <a:ext cx="3206455" cy="38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r" eaLnBrk="1" hangingPunct="1">
                <a:lnSpc>
                  <a:spcPct val="150000"/>
                </a:lnSpc>
                <a:buFont typeface="Arial" panose="020B0604020202020204" pitchFamily="34" charset="0"/>
                <a:buNone/>
              </a:pPr>
              <a:r>
                <a:rPr lang="zh-CN" altLang="en-US" sz="1400" dirty="0">
                  <a:solidFill>
                    <a:schemeClr val="tx2"/>
                  </a:solidFill>
                  <a:ea typeface="微软雅黑" panose="020B0503020204020204" pitchFamily="34" charset="-122"/>
                </a:rPr>
                <a:t>师范教育类专业本科生</a:t>
              </a:r>
              <a:endParaRPr lang="en-US" altLang="zh-CN" sz="1400" dirty="0">
                <a:solidFill>
                  <a:schemeClr val="tx2"/>
                </a:solidFill>
                <a:ea typeface="微软雅黑" panose="020B0503020204020204" pitchFamily="34" charset="-122"/>
              </a:endParaRPr>
            </a:p>
          </p:txBody>
        </p:sp>
      </p:grpSp>
      <p:grpSp>
        <p:nvGrpSpPr>
          <p:cNvPr id="14" name="组合 4205"/>
          <p:cNvGrpSpPr>
            <a:grpSpLocks/>
          </p:cNvGrpSpPr>
          <p:nvPr/>
        </p:nvGrpSpPr>
        <p:grpSpPr bwMode="auto">
          <a:xfrm>
            <a:off x="4041775" y="1873250"/>
            <a:ext cx="4116388" cy="4079875"/>
            <a:chOff x="0" y="0"/>
            <a:chExt cx="4115890" cy="4079752"/>
          </a:xfrm>
        </p:grpSpPr>
        <p:grpSp>
          <p:nvGrpSpPr>
            <p:cNvPr id="24588" name="组合 4203"/>
            <p:cNvGrpSpPr>
              <a:grpSpLocks/>
            </p:cNvGrpSpPr>
            <p:nvPr/>
          </p:nvGrpSpPr>
          <p:grpSpPr bwMode="auto">
            <a:xfrm>
              <a:off x="0" y="0"/>
              <a:ext cx="4115890" cy="4079752"/>
              <a:chOff x="0" y="0"/>
              <a:chExt cx="4354245" cy="4316016"/>
            </a:xfrm>
          </p:grpSpPr>
          <p:sp>
            <p:nvSpPr>
              <p:cNvPr id="24591" name="任意多边形 4164"/>
              <p:cNvSpPr>
                <a:spLocks/>
              </p:cNvSpPr>
              <p:nvPr/>
            </p:nvSpPr>
            <p:spPr bwMode="auto">
              <a:xfrm>
                <a:off x="0" y="2511"/>
                <a:ext cx="2114283" cy="2109263"/>
              </a:xfrm>
              <a:custGeom>
                <a:avLst/>
                <a:gdLst>
                  <a:gd name="T0" fmla="*/ 2114283 w 2114283"/>
                  <a:gd name="T1" fmla="*/ 0 h 2109263"/>
                  <a:gd name="T2" fmla="*/ 2114283 w 2114283"/>
                  <a:gd name="T3" fmla="*/ 2109263 h 2109263"/>
                  <a:gd name="T4" fmla="*/ 0 w 2114283"/>
                  <a:gd name="T5" fmla="*/ 2109263 h 2109263"/>
                  <a:gd name="T6" fmla="*/ 10650 w 2114283"/>
                  <a:gd name="T7" fmla="*/ 1898351 h 2109263"/>
                  <a:gd name="T8" fmla="*/ 2114283 w 2114283"/>
                  <a:gd name="T9" fmla="*/ 0 h 2109263"/>
                  <a:gd name="T10" fmla="*/ 0 60000 65536"/>
                  <a:gd name="T11" fmla="*/ 0 60000 65536"/>
                  <a:gd name="T12" fmla="*/ 0 60000 65536"/>
                  <a:gd name="T13" fmla="*/ 0 60000 65536"/>
                  <a:gd name="T14" fmla="*/ 0 60000 65536"/>
                  <a:gd name="T15" fmla="*/ 0 w 2114283"/>
                  <a:gd name="T16" fmla="*/ 0 h 2109263"/>
                  <a:gd name="T17" fmla="*/ 2114283 w 2114283"/>
                  <a:gd name="T18" fmla="*/ 2109263 h 2109263"/>
                </a:gdLst>
                <a:ahLst/>
                <a:cxnLst>
                  <a:cxn ang="T10">
                    <a:pos x="T0" y="T1"/>
                  </a:cxn>
                  <a:cxn ang="T11">
                    <a:pos x="T2" y="T3"/>
                  </a:cxn>
                  <a:cxn ang="T12">
                    <a:pos x="T4" y="T5"/>
                  </a:cxn>
                  <a:cxn ang="T13">
                    <a:pos x="T6" y="T7"/>
                  </a:cxn>
                  <a:cxn ang="T14">
                    <a:pos x="T8" y="T9"/>
                  </a:cxn>
                </a:cxnLst>
                <a:rect l="T15" t="T16" r="T17" b="T18"/>
                <a:pathLst>
                  <a:path w="2114283" h="2109263">
                    <a:moveTo>
                      <a:pt x="2114283" y="0"/>
                    </a:moveTo>
                    <a:lnTo>
                      <a:pt x="2114283" y="2109263"/>
                    </a:lnTo>
                    <a:lnTo>
                      <a:pt x="0" y="2109263"/>
                    </a:lnTo>
                    <a:lnTo>
                      <a:pt x="10650" y="1898350"/>
                    </a:lnTo>
                    <a:cubicBezTo>
                      <a:pt x="118936" y="832075"/>
                      <a:pt x="1019439" y="0"/>
                      <a:pt x="211428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24592" name="任意多边形 4165"/>
              <p:cNvSpPr>
                <a:spLocks/>
              </p:cNvSpPr>
              <p:nvPr/>
            </p:nvSpPr>
            <p:spPr bwMode="auto">
              <a:xfrm rot="-5400000">
                <a:off x="2509" y="2204242"/>
                <a:ext cx="2114283" cy="2109263"/>
              </a:xfrm>
              <a:custGeom>
                <a:avLst/>
                <a:gdLst>
                  <a:gd name="T0" fmla="*/ 2114283 w 2114283"/>
                  <a:gd name="T1" fmla="*/ 0 h 2109263"/>
                  <a:gd name="T2" fmla="*/ 2114283 w 2114283"/>
                  <a:gd name="T3" fmla="*/ 2109263 h 2109263"/>
                  <a:gd name="T4" fmla="*/ 0 w 2114283"/>
                  <a:gd name="T5" fmla="*/ 2109263 h 2109263"/>
                  <a:gd name="T6" fmla="*/ 10650 w 2114283"/>
                  <a:gd name="T7" fmla="*/ 1898351 h 2109263"/>
                  <a:gd name="T8" fmla="*/ 2114283 w 2114283"/>
                  <a:gd name="T9" fmla="*/ 0 h 2109263"/>
                  <a:gd name="T10" fmla="*/ 0 60000 65536"/>
                  <a:gd name="T11" fmla="*/ 0 60000 65536"/>
                  <a:gd name="T12" fmla="*/ 0 60000 65536"/>
                  <a:gd name="T13" fmla="*/ 0 60000 65536"/>
                  <a:gd name="T14" fmla="*/ 0 60000 65536"/>
                  <a:gd name="T15" fmla="*/ 0 w 2114283"/>
                  <a:gd name="T16" fmla="*/ 0 h 2109263"/>
                  <a:gd name="T17" fmla="*/ 2114283 w 2114283"/>
                  <a:gd name="T18" fmla="*/ 2109263 h 2109263"/>
                </a:gdLst>
                <a:ahLst/>
                <a:cxnLst>
                  <a:cxn ang="T10">
                    <a:pos x="T0" y="T1"/>
                  </a:cxn>
                  <a:cxn ang="T11">
                    <a:pos x="T2" y="T3"/>
                  </a:cxn>
                  <a:cxn ang="T12">
                    <a:pos x="T4" y="T5"/>
                  </a:cxn>
                  <a:cxn ang="T13">
                    <a:pos x="T6" y="T7"/>
                  </a:cxn>
                  <a:cxn ang="T14">
                    <a:pos x="T8" y="T9"/>
                  </a:cxn>
                </a:cxnLst>
                <a:rect l="T15" t="T16" r="T17" b="T18"/>
                <a:pathLst>
                  <a:path w="2114283" h="2109263">
                    <a:moveTo>
                      <a:pt x="2114283" y="0"/>
                    </a:moveTo>
                    <a:lnTo>
                      <a:pt x="2114283" y="2109263"/>
                    </a:lnTo>
                    <a:lnTo>
                      <a:pt x="0" y="2109263"/>
                    </a:lnTo>
                    <a:lnTo>
                      <a:pt x="10650" y="1898350"/>
                    </a:lnTo>
                    <a:cubicBezTo>
                      <a:pt x="118936" y="832075"/>
                      <a:pt x="1019439" y="0"/>
                      <a:pt x="2114283"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24593" name="任意多边形 4166"/>
              <p:cNvSpPr>
                <a:spLocks/>
              </p:cNvSpPr>
              <p:nvPr/>
            </p:nvSpPr>
            <p:spPr bwMode="auto">
              <a:xfrm rot="10800000">
                <a:off x="2239962" y="2201732"/>
                <a:ext cx="2114283" cy="2109263"/>
              </a:xfrm>
              <a:custGeom>
                <a:avLst/>
                <a:gdLst>
                  <a:gd name="T0" fmla="*/ 2114283 w 2114283"/>
                  <a:gd name="T1" fmla="*/ 0 h 2109263"/>
                  <a:gd name="T2" fmla="*/ 2114283 w 2114283"/>
                  <a:gd name="T3" fmla="*/ 2109263 h 2109263"/>
                  <a:gd name="T4" fmla="*/ 0 w 2114283"/>
                  <a:gd name="T5" fmla="*/ 2109263 h 2109263"/>
                  <a:gd name="T6" fmla="*/ 10650 w 2114283"/>
                  <a:gd name="T7" fmla="*/ 1898351 h 2109263"/>
                  <a:gd name="T8" fmla="*/ 2114283 w 2114283"/>
                  <a:gd name="T9" fmla="*/ 0 h 2109263"/>
                  <a:gd name="T10" fmla="*/ 0 60000 65536"/>
                  <a:gd name="T11" fmla="*/ 0 60000 65536"/>
                  <a:gd name="T12" fmla="*/ 0 60000 65536"/>
                  <a:gd name="T13" fmla="*/ 0 60000 65536"/>
                  <a:gd name="T14" fmla="*/ 0 60000 65536"/>
                  <a:gd name="T15" fmla="*/ 0 w 2114283"/>
                  <a:gd name="T16" fmla="*/ 0 h 2109263"/>
                  <a:gd name="T17" fmla="*/ 2114283 w 2114283"/>
                  <a:gd name="T18" fmla="*/ 2109263 h 2109263"/>
                </a:gdLst>
                <a:ahLst/>
                <a:cxnLst>
                  <a:cxn ang="T10">
                    <a:pos x="T0" y="T1"/>
                  </a:cxn>
                  <a:cxn ang="T11">
                    <a:pos x="T2" y="T3"/>
                  </a:cxn>
                  <a:cxn ang="T12">
                    <a:pos x="T4" y="T5"/>
                  </a:cxn>
                  <a:cxn ang="T13">
                    <a:pos x="T6" y="T7"/>
                  </a:cxn>
                  <a:cxn ang="T14">
                    <a:pos x="T8" y="T9"/>
                  </a:cxn>
                </a:cxnLst>
                <a:rect l="T15" t="T16" r="T17" b="T18"/>
                <a:pathLst>
                  <a:path w="2114283" h="2109263">
                    <a:moveTo>
                      <a:pt x="2114283" y="0"/>
                    </a:moveTo>
                    <a:lnTo>
                      <a:pt x="2114283" y="2109263"/>
                    </a:lnTo>
                    <a:lnTo>
                      <a:pt x="0" y="2109263"/>
                    </a:lnTo>
                    <a:lnTo>
                      <a:pt x="10650" y="1898350"/>
                    </a:lnTo>
                    <a:cubicBezTo>
                      <a:pt x="118936" y="832075"/>
                      <a:pt x="1019439" y="0"/>
                      <a:pt x="2114283"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24594" name="任意多边形 4167"/>
              <p:cNvSpPr>
                <a:spLocks/>
              </p:cNvSpPr>
              <p:nvPr/>
            </p:nvSpPr>
            <p:spPr bwMode="auto">
              <a:xfrm rot="5400000">
                <a:off x="2237450" y="2510"/>
                <a:ext cx="2114283" cy="2109263"/>
              </a:xfrm>
              <a:custGeom>
                <a:avLst/>
                <a:gdLst>
                  <a:gd name="T0" fmla="*/ 2114283 w 2114283"/>
                  <a:gd name="T1" fmla="*/ 0 h 2109263"/>
                  <a:gd name="T2" fmla="*/ 2114283 w 2114283"/>
                  <a:gd name="T3" fmla="*/ 2109263 h 2109263"/>
                  <a:gd name="T4" fmla="*/ 0 w 2114283"/>
                  <a:gd name="T5" fmla="*/ 2109263 h 2109263"/>
                  <a:gd name="T6" fmla="*/ 10650 w 2114283"/>
                  <a:gd name="T7" fmla="*/ 1898351 h 2109263"/>
                  <a:gd name="T8" fmla="*/ 2114283 w 2114283"/>
                  <a:gd name="T9" fmla="*/ 0 h 2109263"/>
                  <a:gd name="T10" fmla="*/ 0 60000 65536"/>
                  <a:gd name="T11" fmla="*/ 0 60000 65536"/>
                  <a:gd name="T12" fmla="*/ 0 60000 65536"/>
                  <a:gd name="T13" fmla="*/ 0 60000 65536"/>
                  <a:gd name="T14" fmla="*/ 0 60000 65536"/>
                  <a:gd name="T15" fmla="*/ 0 w 2114283"/>
                  <a:gd name="T16" fmla="*/ 0 h 2109263"/>
                  <a:gd name="T17" fmla="*/ 2114283 w 2114283"/>
                  <a:gd name="T18" fmla="*/ 2109263 h 2109263"/>
                </a:gdLst>
                <a:ahLst/>
                <a:cxnLst>
                  <a:cxn ang="T10">
                    <a:pos x="T0" y="T1"/>
                  </a:cxn>
                  <a:cxn ang="T11">
                    <a:pos x="T2" y="T3"/>
                  </a:cxn>
                  <a:cxn ang="T12">
                    <a:pos x="T4" y="T5"/>
                  </a:cxn>
                  <a:cxn ang="T13">
                    <a:pos x="T6" y="T7"/>
                  </a:cxn>
                  <a:cxn ang="T14">
                    <a:pos x="T8" y="T9"/>
                  </a:cxn>
                </a:cxnLst>
                <a:rect l="T15" t="T16" r="T17" b="T18"/>
                <a:pathLst>
                  <a:path w="2114283" h="2109263">
                    <a:moveTo>
                      <a:pt x="2114283" y="0"/>
                    </a:moveTo>
                    <a:lnTo>
                      <a:pt x="2114283" y="2109263"/>
                    </a:lnTo>
                    <a:lnTo>
                      <a:pt x="0" y="2109263"/>
                    </a:lnTo>
                    <a:lnTo>
                      <a:pt x="10650" y="1898350"/>
                    </a:lnTo>
                    <a:cubicBezTo>
                      <a:pt x="118936" y="832075"/>
                      <a:pt x="1019439" y="0"/>
                      <a:pt x="2114283"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pic>
          <p:nvPicPr>
            <p:cNvPr id="24589" name="图片 417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0264" y="682942"/>
              <a:ext cx="1816765" cy="2865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90" name="文本框 4204"/>
            <p:cNvSpPr txBox="1">
              <a:spLocks noChangeArrowheads="1"/>
            </p:cNvSpPr>
            <p:nvPr/>
          </p:nvSpPr>
          <p:spPr bwMode="auto">
            <a:xfrm>
              <a:off x="1216996" y="923858"/>
              <a:ext cx="1669647" cy="1323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4000" b="1" dirty="0">
                  <a:solidFill>
                    <a:schemeClr val="tx2"/>
                  </a:solidFill>
                  <a:latin typeface="微软雅黑" panose="020B0503020204020204" pitchFamily="34" charset="-122"/>
                  <a:ea typeface="微软雅黑" panose="020B0503020204020204" pitchFamily="34" charset="-122"/>
                </a:rPr>
                <a:t>认定</a:t>
              </a:r>
              <a:endParaRPr lang="en-US" altLang="zh-CN" sz="4000" b="1" dirty="0">
                <a:solidFill>
                  <a:schemeClr val="tx2"/>
                </a:solidFill>
                <a:latin typeface="微软雅黑" panose="020B0503020204020204" pitchFamily="34" charset="-122"/>
                <a:ea typeface="微软雅黑" panose="020B0503020204020204" pitchFamily="34" charset="-122"/>
              </a:endParaRPr>
            </a:p>
            <a:p>
              <a:pPr algn="ctr" eaLnBrk="1" hangingPunct="1">
                <a:buFont typeface="Arial" panose="020B0604020202020204" pitchFamily="34" charset="0"/>
                <a:buNone/>
              </a:pPr>
              <a:r>
                <a:rPr lang="zh-CN" altLang="en-US" sz="4000" b="1" dirty="0">
                  <a:solidFill>
                    <a:schemeClr val="tx2"/>
                  </a:solidFill>
                  <a:latin typeface="微软雅黑" panose="020B0503020204020204" pitchFamily="34" charset="-122"/>
                  <a:ea typeface="微软雅黑" panose="020B0503020204020204" pitchFamily="34" charset="-122"/>
                </a:rPr>
                <a:t>类别</a:t>
              </a:r>
            </a:p>
          </p:txBody>
        </p:sp>
      </p:grpSp>
      <p:grpSp>
        <p:nvGrpSpPr>
          <p:cNvPr id="16" name="组合 41"/>
          <p:cNvGrpSpPr>
            <a:grpSpLocks/>
          </p:cNvGrpSpPr>
          <p:nvPr/>
        </p:nvGrpSpPr>
        <p:grpSpPr bwMode="auto">
          <a:xfrm>
            <a:off x="354555" y="282575"/>
            <a:ext cx="4283075" cy="809625"/>
            <a:chOff x="292138" y="0"/>
            <a:chExt cx="4281735" cy="808970"/>
          </a:xfrm>
        </p:grpSpPr>
        <p:sp>
          <p:nvSpPr>
            <p:cNvPr id="24585" name="文本框 42"/>
            <p:cNvSpPr txBox="1">
              <a:spLocks noChangeArrowheads="1"/>
            </p:cNvSpPr>
            <p:nvPr/>
          </p:nvSpPr>
          <p:spPr bwMode="auto">
            <a:xfrm>
              <a:off x="1546987" y="0"/>
              <a:ext cx="1620450"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准备材料</a:t>
              </a:r>
            </a:p>
          </p:txBody>
        </p:sp>
        <p:cxnSp>
          <p:nvCxnSpPr>
            <p:cNvPr id="24586" name="直接连接符 43"/>
            <p:cNvCxnSpPr>
              <a:cxnSpLocks noChangeShapeType="1"/>
            </p:cNvCxnSpPr>
            <p:nvPr/>
          </p:nvCxnSpPr>
          <p:spPr bwMode="auto">
            <a:xfrm>
              <a:off x="292138"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49" name="文本框 35"/>
          <p:cNvSpPr txBox="1">
            <a:spLocks noChangeArrowheads="1"/>
          </p:cNvSpPr>
          <p:nvPr/>
        </p:nvSpPr>
        <p:spPr bwMode="auto">
          <a:xfrm>
            <a:off x="303042" y="706182"/>
            <a:ext cx="432950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请按照自身条件选择符合的申报类别</a:t>
            </a:r>
          </a:p>
        </p:txBody>
      </p:sp>
    </p:spTree>
    <p:extLst>
      <p:ext uri="{BB962C8B-B14F-4D97-AF65-F5344CB8AC3E}">
        <p14:creationId xmlns:p14="http://schemas.microsoft.com/office/powerpoint/2010/main" val="429333971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 calcmode="lin" valueType="num">
                                      <p:cBhvr>
                                        <p:cTn id="9" dur="500" fill="hold"/>
                                        <p:tgtEl>
                                          <p:spTgt spid="14"/>
                                        </p:tgtEl>
                                        <p:attrNameLst>
                                          <p:attrName>style.rotation</p:attrName>
                                        </p:attrNameLst>
                                      </p:cBhvr>
                                      <p:tavLst>
                                        <p:tav tm="0">
                                          <p:val>
                                            <p:fltVal val="360"/>
                                          </p:val>
                                        </p:tav>
                                        <p:tav tm="100000">
                                          <p:val>
                                            <p:fltVal val="0"/>
                                          </p:val>
                                        </p:tav>
                                      </p:tavLst>
                                    </p:anim>
                                    <p:animEffect transition="in" filter="fade">
                                      <p:cBhvr>
                                        <p:cTn id="10" dur="500"/>
                                        <p:tgtEl>
                                          <p:spTgt spid="14"/>
                                        </p:tgtEl>
                                      </p:cBhvr>
                                    </p:animEffect>
                                  </p:childTnLst>
                                </p:cTn>
                              </p:par>
                              <p:par>
                                <p:cTn id="11" presetID="10" presetClass="entr" presetSubtype="0" fill="hold" nodeType="withEffect">
                                  <p:stCondLst>
                                    <p:cond delay="40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anim calcmode="lin" valueType="num">
                                      <p:cBhvr>
                                        <p:cTn id="16" dur="500" fill="hold"/>
                                        <p:tgtEl>
                                          <p:spTgt spid="2"/>
                                        </p:tgtEl>
                                        <p:attrNameLst>
                                          <p:attrName>ppt_x</p:attrName>
                                        </p:attrNameLst>
                                      </p:cBhvr>
                                      <p:tavLst>
                                        <p:tav tm="0">
                                          <p:val>
                                            <p:fltVal val="0.5"/>
                                          </p:val>
                                        </p:tav>
                                        <p:tav tm="100000">
                                          <p:val>
                                            <p:strVal val="#ppt_x"/>
                                          </p:val>
                                        </p:tav>
                                      </p:tavLst>
                                    </p:anim>
                                    <p:anim calcmode="lin" valueType="num">
                                      <p:cBhvr>
                                        <p:cTn id="17" dur="500" fill="hold"/>
                                        <p:tgtEl>
                                          <p:spTgt spid="2"/>
                                        </p:tgtEl>
                                        <p:attrNameLst>
                                          <p:attrName>ppt_y</p:attrName>
                                        </p:attrNameLst>
                                      </p:cBhvr>
                                      <p:tavLst>
                                        <p:tav tm="0">
                                          <p:val>
                                            <p:fltVal val="0.5"/>
                                          </p:val>
                                        </p:tav>
                                        <p:tav tm="100000">
                                          <p:val>
                                            <p:strVal val="#ppt_y"/>
                                          </p:val>
                                        </p:tav>
                                      </p:tavLst>
                                    </p:anim>
                                  </p:childTnLst>
                                </p:cTn>
                              </p:par>
                              <p:par>
                                <p:cTn id="18" presetID="10" presetClass="entr" presetSubtype="0" fill="hold" nodeType="withEffect">
                                  <p:stCondLst>
                                    <p:cond delay="50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anim calcmode="lin" valueType="num">
                                      <p:cBhvr>
                                        <p:cTn id="23" dur="500" fill="hold"/>
                                        <p:tgtEl>
                                          <p:spTgt spid="5"/>
                                        </p:tgtEl>
                                        <p:attrNameLst>
                                          <p:attrName>ppt_x</p:attrName>
                                        </p:attrNameLst>
                                      </p:cBhvr>
                                      <p:tavLst>
                                        <p:tav tm="0">
                                          <p:val>
                                            <p:fltVal val="0.5"/>
                                          </p:val>
                                        </p:tav>
                                        <p:tav tm="100000">
                                          <p:val>
                                            <p:strVal val="#ppt_x"/>
                                          </p:val>
                                        </p:tav>
                                      </p:tavLst>
                                    </p:anim>
                                    <p:anim calcmode="lin" valueType="num">
                                      <p:cBhvr>
                                        <p:cTn id="24" dur="500" fill="hold"/>
                                        <p:tgtEl>
                                          <p:spTgt spid="5"/>
                                        </p:tgtEl>
                                        <p:attrNameLst>
                                          <p:attrName>ppt_y</p:attrName>
                                        </p:attrNameLst>
                                      </p:cBhvr>
                                      <p:tavLst>
                                        <p:tav tm="0">
                                          <p:val>
                                            <p:fltVal val="0.5"/>
                                          </p:val>
                                        </p:tav>
                                        <p:tav tm="100000">
                                          <p:val>
                                            <p:strVal val="#ppt_y"/>
                                          </p:val>
                                        </p:tav>
                                      </p:tavLst>
                                    </p:anim>
                                  </p:childTnLst>
                                </p:cTn>
                              </p:par>
                              <p:par>
                                <p:cTn id="25" presetID="10" presetClass="entr" presetSubtype="0" fill="hold" nodeType="withEffect">
                                  <p:stCondLst>
                                    <p:cond delay="70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anim calcmode="lin" valueType="num">
                                      <p:cBhvr>
                                        <p:cTn id="30" dur="500" fill="hold"/>
                                        <p:tgtEl>
                                          <p:spTgt spid="8"/>
                                        </p:tgtEl>
                                        <p:attrNameLst>
                                          <p:attrName>ppt_x</p:attrName>
                                        </p:attrNameLst>
                                      </p:cBhvr>
                                      <p:tavLst>
                                        <p:tav tm="0">
                                          <p:val>
                                            <p:fltVal val="0.5"/>
                                          </p:val>
                                        </p:tav>
                                        <p:tav tm="100000">
                                          <p:val>
                                            <p:strVal val="#ppt_x"/>
                                          </p:val>
                                        </p:tav>
                                      </p:tavLst>
                                    </p:anim>
                                    <p:anim calcmode="lin" valueType="num">
                                      <p:cBhvr>
                                        <p:cTn id="31" dur="500" fill="hold"/>
                                        <p:tgtEl>
                                          <p:spTgt spid="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4209"/>
          <p:cNvGrpSpPr>
            <a:grpSpLocks/>
          </p:cNvGrpSpPr>
          <p:nvPr/>
        </p:nvGrpSpPr>
        <p:grpSpPr bwMode="auto">
          <a:xfrm>
            <a:off x="1000242" y="1378606"/>
            <a:ext cx="9795956" cy="5248628"/>
            <a:chOff x="507949" y="0"/>
            <a:chExt cx="9794674" cy="5250246"/>
          </a:xfrm>
        </p:grpSpPr>
        <p:grpSp>
          <p:nvGrpSpPr>
            <p:cNvPr id="24603" name="组合 4189"/>
            <p:cNvGrpSpPr>
              <a:grpSpLocks/>
            </p:cNvGrpSpPr>
            <p:nvPr/>
          </p:nvGrpSpPr>
          <p:grpSpPr bwMode="auto">
            <a:xfrm flipH="1">
              <a:off x="507949" y="0"/>
              <a:ext cx="3242825" cy="636852"/>
              <a:chOff x="0" y="0"/>
              <a:chExt cx="3242825" cy="636852"/>
            </a:xfrm>
          </p:grpSpPr>
          <p:grpSp>
            <p:nvGrpSpPr>
              <p:cNvPr id="24605" name="五边形 29"/>
              <p:cNvGrpSpPr>
                <a:grpSpLocks/>
              </p:cNvGrpSpPr>
              <p:nvPr/>
            </p:nvGrpSpPr>
            <p:grpSpPr bwMode="auto">
              <a:xfrm flipH="1">
                <a:off x="497523" y="7488"/>
                <a:ext cx="2745302" cy="629364"/>
                <a:chOff x="-1016" y="0"/>
                <a:chExt cx="2745302" cy="629364"/>
              </a:xfrm>
            </p:grpSpPr>
            <p:pic>
              <p:nvPicPr>
                <p:cNvPr id="24609" name="五边形 2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743200" cy="62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10" name="Text Box 25"/>
                <p:cNvSpPr txBox="1">
                  <a:spLocks noChangeArrowheads="1"/>
                </p:cNvSpPr>
                <p:nvPr/>
              </p:nvSpPr>
              <p:spPr bwMode="auto">
                <a:xfrm>
                  <a:off x="-1016" y="2037"/>
                  <a:ext cx="2745302" cy="62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24606" name="椭圆 4191"/>
              <p:cNvSpPr>
                <a:spLocks noChangeArrowheads="1"/>
              </p:cNvSpPr>
              <p:nvPr/>
            </p:nvSpPr>
            <p:spPr bwMode="auto">
              <a:xfrm>
                <a:off x="0" y="128090"/>
                <a:ext cx="249228" cy="2492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07" name="五边形 4192"/>
              <p:cNvSpPr>
                <a:spLocks noChangeArrowheads="1"/>
              </p:cNvSpPr>
              <p:nvPr/>
            </p:nvSpPr>
            <p:spPr bwMode="auto">
              <a:xfrm flipH="1">
                <a:off x="478473" y="0"/>
                <a:ext cx="2587064" cy="505407"/>
              </a:xfrm>
              <a:prstGeom prst="homePlate">
                <a:avLst>
                  <a:gd name="adj" fmla="val 37135"/>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08" name="文本框 4193"/>
              <p:cNvSpPr txBox="1">
                <a:spLocks noChangeArrowheads="1"/>
              </p:cNvSpPr>
              <p:nvPr/>
            </p:nvSpPr>
            <p:spPr bwMode="auto">
              <a:xfrm>
                <a:off x="556852" y="39740"/>
                <a:ext cx="2492666" cy="400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chemeClr val="bg1"/>
                    </a:solidFill>
                    <a:latin typeface="微软雅黑" panose="020B0503020204020204" pitchFamily="34" charset="-122"/>
                    <a:ea typeface="微软雅黑" panose="020B0503020204020204" pitchFamily="34" charset="-122"/>
                  </a:rPr>
                  <a:t>师范教育类专业毕业</a:t>
                </a:r>
              </a:p>
            </p:txBody>
          </p:sp>
        </p:grpSp>
        <p:sp>
          <p:nvSpPr>
            <p:cNvPr id="24604" name="矩形 4201"/>
            <p:cNvSpPr>
              <a:spLocks noChangeArrowheads="1"/>
            </p:cNvSpPr>
            <p:nvPr/>
          </p:nvSpPr>
          <p:spPr bwMode="auto">
            <a:xfrm>
              <a:off x="507949" y="665591"/>
              <a:ext cx="9794674" cy="458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pPr>
              <a:r>
                <a:rPr lang="zh-CN" altLang="zh-CN"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1</a:t>
              </a:r>
              <a:r>
                <a:rPr lang="zh-CN" altLang="zh-CN" sz="1400" dirty="0">
                  <a:solidFill>
                    <a:schemeClr val="tx2"/>
                  </a:solidFill>
                  <a:ea typeface="微软雅黑" panose="020B0503020204020204" pitchFamily="34" charset="-122"/>
                </a:rPr>
                <a:t>）《教师资格认定申请表》（利用网上报名系统打印）一式两份；</a:t>
              </a:r>
            </a:p>
            <a:p>
              <a:pPr eaLnBrk="1" hangingPunct="1">
                <a:lnSpc>
                  <a:spcPct val="150000"/>
                </a:lnSpc>
              </a:pPr>
              <a:r>
                <a:rPr lang="zh-CN" altLang="zh-CN"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2</a:t>
              </a:r>
              <a:r>
                <a:rPr lang="zh-CN" altLang="zh-CN" sz="1400" dirty="0">
                  <a:solidFill>
                    <a:schemeClr val="tx2"/>
                  </a:solidFill>
                  <a:ea typeface="微软雅黑" panose="020B0503020204020204" pitchFamily="34" charset="-122"/>
                </a:rPr>
                <a:t>）身份证复印件（申请人签字另加盖学校人事部门公章）；</a:t>
              </a:r>
            </a:p>
            <a:p>
              <a:pPr eaLnBrk="1" hangingPunct="1">
                <a:lnSpc>
                  <a:spcPct val="150000"/>
                </a:lnSpc>
              </a:pPr>
              <a:r>
                <a:rPr lang="zh-CN" altLang="zh-CN"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3</a:t>
              </a:r>
              <a:r>
                <a:rPr lang="zh-CN" altLang="zh-CN" sz="1400" dirty="0">
                  <a:solidFill>
                    <a:schemeClr val="tx2"/>
                  </a:solidFill>
                  <a:ea typeface="微软雅黑" panose="020B0503020204020204" pitchFamily="34" charset="-122"/>
                </a:rPr>
                <a:t>）师范教育类专业大学本科毕业证书原件和复印件，大学成绩单原件和复印件，如果该毕业证书上的专业名称与本人申请的任教学科名称既不一致，又不相关，还应同时提交与本人申请的任教学科名称一致或相关的毕业证书原件和复印件；</a:t>
              </a:r>
            </a:p>
            <a:p>
              <a:pPr eaLnBrk="1" hangingPunct="1">
                <a:lnSpc>
                  <a:spcPct val="150000"/>
                </a:lnSpc>
              </a:pPr>
              <a:r>
                <a:rPr lang="zh-CN" altLang="zh-CN"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4</a:t>
              </a:r>
              <a:r>
                <a:rPr lang="zh-CN" altLang="zh-CN" sz="1400" dirty="0">
                  <a:solidFill>
                    <a:schemeClr val="tx2"/>
                  </a:solidFill>
                  <a:ea typeface="微软雅黑" panose="020B0503020204020204" pitchFamily="34" charset="-122"/>
                </a:rPr>
                <a:t>）指定医院出具的体检合格证明（《吉林省高等学校教师资格认定申请人体格检查表》</a:t>
              </a:r>
              <a:r>
                <a:rPr lang="en-US" altLang="zh-CN" sz="1400" dirty="0">
                  <a:solidFill>
                    <a:schemeClr val="tx2"/>
                  </a:solidFill>
                  <a:ea typeface="微软雅黑" panose="020B0503020204020204" pitchFamily="34" charset="-122"/>
                </a:rPr>
                <a:t>)</a:t>
              </a:r>
              <a:r>
                <a:rPr lang="zh-CN" altLang="zh-CN" sz="1400" dirty="0">
                  <a:solidFill>
                    <a:schemeClr val="tx2"/>
                  </a:solidFill>
                  <a:ea typeface="微软雅黑" panose="020B0503020204020204" pitchFamily="34" charset="-122"/>
                </a:rPr>
                <a:t>；</a:t>
              </a:r>
            </a:p>
            <a:p>
              <a:pPr eaLnBrk="1" hangingPunct="1">
                <a:lnSpc>
                  <a:spcPct val="150000"/>
                </a:lnSpc>
              </a:pPr>
              <a:r>
                <a:rPr lang="zh-CN" altLang="zh-CN"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5</a:t>
              </a:r>
              <a:r>
                <a:rPr lang="zh-CN" altLang="zh-CN" sz="1400" dirty="0">
                  <a:solidFill>
                    <a:schemeClr val="tx2"/>
                  </a:solidFill>
                  <a:ea typeface="微软雅黑" panose="020B0503020204020204" pitchFamily="34" charset="-122"/>
                </a:rPr>
                <a:t>）普通话水平测试等级证书原件和复印件，普通话应达到二级乙等水平（民族自治地方的用本民族语言授课的教师应当达到三级甲等水平），其中汉语文教师、少数民族汉语教学教师和对外汉语教学教师等特定人员应当达到二级甲等水平，普通话语音课教师和口语课教师应当达到一级乙等水平）；</a:t>
              </a:r>
            </a:p>
            <a:p>
              <a:pPr eaLnBrk="1" hangingPunct="1">
                <a:lnSpc>
                  <a:spcPct val="150000"/>
                </a:lnSpc>
              </a:pPr>
              <a:r>
                <a:rPr lang="zh-CN" altLang="zh-CN"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6</a:t>
              </a:r>
              <a:r>
                <a:rPr lang="zh-CN" altLang="zh-CN" sz="1400" dirty="0">
                  <a:solidFill>
                    <a:schemeClr val="tx2"/>
                  </a:solidFill>
                  <a:ea typeface="微软雅黑" panose="020B0503020204020204" pitchFamily="34" charset="-122"/>
                </a:rPr>
                <a:t>）《申请人思想品德鉴定表》（利用网上报名系统打印）；</a:t>
              </a:r>
            </a:p>
            <a:p>
              <a:pPr eaLnBrk="1" hangingPunct="1">
                <a:lnSpc>
                  <a:spcPct val="150000"/>
                </a:lnSpc>
              </a:pPr>
              <a:r>
                <a:rPr lang="zh-CN" altLang="zh-CN"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7</a:t>
              </a:r>
              <a:r>
                <a:rPr lang="zh-CN" altLang="zh-CN" sz="1400" dirty="0">
                  <a:solidFill>
                    <a:schemeClr val="tx2"/>
                  </a:solidFill>
                  <a:ea typeface="微软雅黑" panose="020B0503020204020204" pitchFamily="34" charset="-122"/>
                </a:rPr>
                <a:t>）与《教师资格认定申请表》同一底版小二寸正面免冠照片一张，并在照片背面的下方用铅笔注明姓名、学校。</a:t>
              </a:r>
              <a:endParaRPr lang="zh-CN" altLang="en-US" sz="1400" dirty="0">
                <a:solidFill>
                  <a:schemeClr val="tx2"/>
                </a:solidFill>
                <a:ea typeface="微软雅黑" panose="020B0503020204020204" pitchFamily="34" charset="-122"/>
              </a:endParaRPr>
            </a:p>
            <a:p>
              <a:pPr eaLnBrk="1" hangingPunct="1">
                <a:lnSpc>
                  <a:spcPct val="150000"/>
                </a:lnSpc>
                <a:buFont typeface="Arial" panose="020B0604020202020204" pitchFamily="34" charset="0"/>
                <a:buNone/>
              </a:pPr>
              <a:r>
                <a:rPr lang="zh-CN" altLang="en-US" sz="1400" dirty="0">
                  <a:solidFill>
                    <a:srgbClr val="C63E55"/>
                  </a:solidFill>
                  <a:ea typeface="微软雅黑" panose="020B0503020204020204" pitchFamily="34" charset="-122"/>
                </a:rPr>
                <a:t>（</a:t>
              </a:r>
              <a:r>
                <a:rPr lang="en-US" altLang="zh-CN" sz="1400" dirty="0">
                  <a:solidFill>
                    <a:srgbClr val="C63E55"/>
                  </a:solidFill>
                  <a:ea typeface="微软雅黑" panose="020B0503020204020204" pitchFamily="34" charset="-122"/>
                </a:rPr>
                <a:t>8</a:t>
              </a:r>
              <a:r>
                <a:rPr lang="zh-CN" altLang="en-US" sz="1400" dirty="0">
                  <a:solidFill>
                    <a:srgbClr val="C63E55"/>
                  </a:solidFill>
                  <a:ea typeface="微软雅黑" panose="020B0503020204020204" pitchFamily="34" charset="-122"/>
                </a:rPr>
                <a:t>）本科期间实习鉴定表原件；</a:t>
              </a:r>
              <a:endParaRPr lang="en-US" altLang="zh-CN" sz="1400" dirty="0">
                <a:solidFill>
                  <a:srgbClr val="C63E55"/>
                </a:solidFill>
                <a:ea typeface="微软雅黑" panose="020B0503020204020204" pitchFamily="34" charset="-122"/>
              </a:endParaRPr>
            </a:p>
            <a:p>
              <a:pPr eaLnBrk="1" hangingPunct="1">
                <a:lnSpc>
                  <a:spcPct val="150000"/>
                </a:lnSpc>
                <a:buFont typeface="Arial" panose="020B0604020202020204" pitchFamily="34" charset="0"/>
                <a:buNone/>
              </a:pPr>
              <a:r>
                <a:rPr lang="zh-CN" altLang="en-US" sz="1400" dirty="0">
                  <a:solidFill>
                    <a:srgbClr val="C63E55"/>
                  </a:solidFill>
                  <a:ea typeface="微软雅黑" panose="020B0503020204020204" pitchFamily="34" charset="-122"/>
                </a:rPr>
                <a:t>（</a:t>
              </a:r>
              <a:r>
                <a:rPr lang="en-US" altLang="zh-CN" sz="1400" dirty="0">
                  <a:solidFill>
                    <a:srgbClr val="C63E55"/>
                  </a:solidFill>
                  <a:ea typeface="微软雅黑" panose="020B0503020204020204" pitchFamily="34" charset="-122"/>
                </a:rPr>
                <a:t>9</a:t>
              </a:r>
              <a:r>
                <a:rPr lang="zh-CN" altLang="en-US" sz="1400" dirty="0">
                  <a:solidFill>
                    <a:srgbClr val="C63E55"/>
                  </a:solidFill>
                  <a:ea typeface="微软雅黑" panose="020B0503020204020204" pitchFamily="34" charset="-122"/>
                </a:rPr>
                <a:t>）学历认证：</a:t>
              </a:r>
              <a:r>
                <a:rPr lang="en-US" altLang="zh-CN" sz="1400" dirty="0">
                  <a:solidFill>
                    <a:srgbClr val="C63E55"/>
                  </a:solidFill>
                  <a:ea typeface="微软雅黑" panose="020B0503020204020204" pitchFamily="34" charset="-122"/>
                </a:rPr>
                <a:t>《</a:t>
              </a:r>
              <a:r>
                <a:rPr lang="zh-CN" altLang="en-US" sz="1400" dirty="0">
                  <a:solidFill>
                    <a:srgbClr val="C63E55"/>
                  </a:solidFill>
                  <a:ea typeface="微软雅黑" panose="020B0503020204020204" pitchFamily="34" charset="-122"/>
                </a:rPr>
                <a:t>教育部学历证书电子注册备案表（学信网付费打印）。</a:t>
              </a:r>
              <a:endParaRPr lang="en-US" altLang="zh-CN" sz="1400" dirty="0">
                <a:solidFill>
                  <a:srgbClr val="C63E55"/>
                </a:solidFill>
                <a:ea typeface="微软雅黑" panose="020B0503020204020204" pitchFamily="34" charset="-122"/>
              </a:endParaRPr>
            </a:p>
            <a:p>
              <a:pPr eaLnBrk="1" hangingPunct="1">
                <a:lnSpc>
                  <a:spcPct val="150000"/>
                </a:lnSpc>
                <a:buFont typeface="Arial" panose="020B0604020202020204" pitchFamily="34" charset="0"/>
                <a:buNone/>
              </a:pPr>
              <a:endParaRPr lang="en-US" altLang="zh-CN" sz="1400" dirty="0">
                <a:solidFill>
                  <a:srgbClr val="C63E55"/>
                </a:solidFill>
                <a:ea typeface="微软雅黑" panose="020B0503020204020204" pitchFamily="34" charset="-122"/>
              </a:endParaRPr>
            </a:p>
            <a:p>
              <a:pPr eaLnBrk="1" hangingPunct="1">
                <a:lnSpc>
                  <a:spcPct val="150000"/>
                </a:lnSpc>
                <a:buFont typeface="Arial" panose="020B0604020202020204" pitchFamily="34" charset="0"/>
                <a:buNone/>
              </a:pPr>
              <a:endParaRPr lang="zh-CN" altLang="en-US" sz="1400" dirty="0">
                <a:solidFill>
                  <a:srgbClr val="C63E55"/>
                </a:solidFill>
                <a:ea typeface="微软雅黑" panose="020B0503020204020204" pitchFamily="34" charset="-122"/>
              </a:endParaRPr>
            </a:p>
          </p:txBody>
        </p:sp>
      </p:grpSp>
      <p:grpSp>
        <p:nvGrpSpPr>
          <p:cNvPr id="16" name="组合 41"/>
          <p:cNvGrpSpPr>
            <a:grpSpLocks/>
          </p:cNvGrpSpPr>
          <p:nvPr/>
        </p:nvGrpSpPr>
        <p:grpSpPr bwMode="auto">
          <a:xfrm>
            <a:off x="354555" y="282575"/>
            <a:ext cx="4283075" cy="809625"/>
            <a:chOff x="292138" y="0"/>
            <a:chExt cx="4281735" cy="808970"/>
          </a:xfrm>
        </p:grpSpPr>
        <p:sp>
          <p:nvSpPr>
            <p:cNvPr id="24585" name="文本框 42"/>
            <p:cNvSpPr txBox="1">
              <a:spLocks noChangeArrowheads="1"/>
            </p:cNvSpPr>
            <p:nvPr/>
          </p:nvSpPr>
          <p:spPr bwMode="auto">
            <a:xfrm>
              <a:off x="1546987" y="0"/>
              <a:ext cx="1620450"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准备材料</a:t>
              </a:r>
            </a:p>
          </p:txBody>
        </p:sp>
        <p:cxnSp>
          <p:nvCxnSpPr>
            <p:cNvPr id="24586" name="直接连接符 43"/>
            <p:cNvCxnSpPr>
              <a:cxnSpLocks noChangeShapeType="1"/>
            </p:cNvCxnSpPr>
            <p:nvPr/>
          </p:nvCxnSpPr>
          <p:spPr bwMode="auto">
            <a:xfrm>
              <a:off x="292138"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2518037276"/>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70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anim calcmode="lin" valueType="num">
                                      <p:cBhvr>
                                        <p:cTn id="10" dur="500" fill="hold"/>
                                        <p:tgtEl>
                                          <p:spTgt spid="8"/>
                                        </p:tgtEl>
                                        <p:attrNameLst>
                                          <p:attrName>ppt_x</p:attrName>
                                        </p:attrNameLst>
                                      </p:cBhvr>
                                      <p:tavLst>
                                        <p:tav tm="0">
                                          <p:val>
                                            <p:fltVal val="0.5"/>
                                          </p:val>
                                        </p:tav>
                                        <p:tav tm="100000">
                                          <p:val>
                                            <p:strVal val="#ppt_x"/>
                                          </p:val>
                                        </p:tav>
                                      </p:tavLst>
                                    </p:anim>
                                    <p:anim calcmode="lin" valueType="num">
                                      <p:cBhvr>
                                        <p:cTn id="11" dur="500" fill="hold"/>
                                        <p:tgtEl>
                                          <p:spTgt spid="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206"/>
          <p:cNvGrpSpPr>
            <a:grpSpLocks/>
          </p:cNvGrpSpPr>
          <p:nvPr/>
        </p:nvGrpSpPr>
        <p:grpSpPr bwMode="auto">
          <a:xfrm>
            <a:off x="1215102" y="1496072"/>
            <a:ext cx="10257317" cy="5040632"/>
            <a:chOff x="-6487848" y="0"/>
            <a:chExt cx="10260460" cy="5042180"/>
          </a:xfrm>
        </p:grpSpPr>
        <p:grpSp>
          <p:nvGrpSpPr>
            <p:cNvPr id="24619" name="组合 4179"/>
            <p:cNvGrpSpPr>
              <a:grpSpLocks/>
            </p:cNvGrpSpPr>
            <p:nvPr/>
          </p:nvGrpSpPr>
          <p:grpSpPr bwMode="auto">
            <a:xfrm>
              <a:off x="0" y="0"/>
              <a:ext cx="3772612" cy="636852"/>
              <a:chOff x="0" y="0"/>
              <a:chExt cx="3772612" cy="636852"/>
            </a:xfrm>
          </p:grpSpPr>
          <p:grpSp>
            <p:nvGrpSpPr>
              <p:cNvPr id="24621" name="五边形 29"/>
              <p:cNvGrpSpPr>
                <a:grpSpLocks/>
              </p:cNvGrpSpPr>
              <p:nvPr/>
            </p:nvGrpSpPr>
            <p:grpSpPr bwMode="auto">
              <a:xfrm>
                <a:off x="497522" y="7488"/>
                <a:ext cx="3275090" cy="629364"/>
                <a:chOff x="-1132" y="0"/>
                <a:chExt cx="3275090" cy="629364"/>
              </a:xfrm>
            </p:grpSpPr>
            <p:pic>
              <p:nvPicPr>
                <p:cNvPr id="24625" name="五边形 2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743200" cy="62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26" name="Text Box 7"/>
                <p:cNvSpPr txBox="1">
                  <a:spLocks noChangeArrowheads="1"/>
                </p:cNvSpPr>
                <p:nvPr/>
              </p:nvSpPr>
              <p:spPr bwMode="auto">
                <a:xfrm>
                  <a:off x="-1132" y="2037"/>
                  <a:ext cx="3275090" cy="62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24622" name="椭圆 4181"/>
              <p:cNvSpPr>
                <a:spLocks noChangeArrowheads="1"/>
              </p:cNvSpPr>
              <p:nvPr/>
            </p:nvSpPr>
            <p:spPr bwMode="auto">
              <a:xfrm>
                <a:off x="0" y="128090"/>
                <a:ext cx="249228" cy="24922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23" name="五边形 4182"/>
              <p:cNvSpPr>
                <a:spLocks noChangeArrowheads="1"/>
              </p:cNvSpPr>
              <p:nvPr/>
            </p:nvSpPr>
            <p:spPr bwMode="auto">
              <a:xfrm flipH="1">
                <a:off x="478473" y="0"/>
                <a:ext cx="2763380" cy="505407"/>
              </a:xfrm>
              <a:prstGeom prst="homePlate">
                <a:avLst>
                  <a:gd name="adj" fmla="val 37135"/>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24" name="文本框 4183"/>
              <p:cNvSpPr txBox="1">
                <a:spLocks noChangeArrowheads="1"/>
              </p:cNvSpPr>
              <p:nvPr/>
            </p:nvSpPr>
            <p:spPr bwMode="auto">
              <a:xfrm>
                <a:off x="555228" y="39740"/>
                <a:ext cx="2750313" cy="400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chemeClr val="bg1"/>
                    </a:solidFill>
                    <a:latin typeface="微软雅黑" panose="020B0503020204020204" pitchFamily="34" charset="-122"/>
                    <a:ea typeface="微软雅黑" panose="020B0503020204020204" pitchFamily="34" charset="-122"/>
                  </a:rPr>
                  <a:t>非师范教育类专业毕业</a:t>
                </a:r>
              </a:p>
            </p:txBody>
          </p:sp>
        </p:grpSp>
        <p:sp>
          <p:nvSpPr>
            <p:cNvPr id="24620" name="矩形 4199"/>
            <p:cNvSpPr>
              <a:spLocks noChangeArrowheads="1"/>
            </p:cNvSpPr>
            <p:nvPr/>
          </p:nvSpPr>
          <p:spPr bwMode="auto">
            <a:xfrm>
              <a:off x="-6487848" y="780795"/>
              <a:ext cx="9859398" cy="4261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1</a:t>
              </a: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教师资格认定申请表</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（利用网上报名系统打印）一式两份；</a:t>
              </a: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2</a:t>
              </a:r>
              <a:r>
                <a:rPr lang="zh-CN" altLang="en-US" sz="1400" dirty="0">
                  <a:solidFill>
                    <a:schemeClr val="tx2"/>
                  </a:solidFill>
                  <a:ea typeface="微软雅黑" panose="020B0503020204020204" pitchFamily="34" charset="-122"/>
                </a:rPr>
                <a:t>）身份证复印件（申请人签字另加盖学校人事部门公章）；</a:t>
              </a: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3</a:t>
              </a:r>
              <a:r>
                <a:rPr lang="zh-CN" altLang="en-US" sz="1400" dirty="0">
                  <a:solidFill>
                    <a:schemeClr val="tx2"/>
                  </a:solidFill>
                  <a:ea typeface="微软雅黑" panose="020B0503020204020204" pitchFamily="34" charset="-122"/>
                </a:rPr>
                <a:t>）与本人申请的任教学科一致或相关的研究生或者大学本科毕业证书原件和复印件；</a:t>
              </a: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4</a:t>
              </a:r>
              <a:r>
                <a:rPr lang="zh-CN" altLang="en-US" sz="1400" dirty="0">
                  <a:solidFill>
                    <a:schemeClr val="tx2"/>
                  </a:solidFill>
                  <a:ea typeface="微软雅黑" panose="020B0503020204020204" pitchFamily="34" charset="-122"/>
                </a:rPr>
                <a:t>）非师范教育类专业毕业生补修教育学、心理学合格证书原件和复印件；</a:t>
              </a: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5</a:t>
              </a:r>
              <a:r>
                <a:rPr lang="zh-CN" altLang="en-US" sz="1400" dirty="0">
                  <a:solidFill>
                    <a:schemeClr val="tx2"/>
                  </a:solidFill>
                  <a:ea typeface="微软雅黑" panose="020B0503020204020204" pitchFamily="34" charset="-122"/>
                </a:rPr>
                <a:t>）指定医院出具的体检合格证明（</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吉林省高等学校教师资格认定申请人体格检查表</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a:t>
              </a: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6</a:t>
              </a:r>
              <a:r>
                <a:rPr lang="zh-CN" altLang="en-US" sz="1400" dirty="0">
                  <a:solidFill>
                    <a:schemeClr val="tx2"/>
                  </a:solidFill>
                  <a:ea typeface="微软雅黑" panose="020B0503020204020204" pitchFamily="34" charset="-122"/>
                </a:rPr>
                <a:t>）普通话水平测试等级证书原件和复印件，普通话应达到二级乙等水平（民族自治地方的用本民族语言授课的教师应当达到三级甲等水平），其中汉语文教师、少数民族汉语教学教师和对外汉语教学教师等特定人员应当达到二级甲等水平，普通话语音课教师和口语课教师应当达到一级乙等水平；</a:t>
              </a: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7</a:t>
              </a: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申请人思想品德鉴定表</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（利用网上报名系统打印）；</a:t>
              </a: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8</a:t>
              </a:r>
              <a:r>
                <a:rPr lang="zh-CN" altLang="en-US" sz="1400" dirty="0">
                  <a:solidFill>
                    <a:schemeClr val="tx2"/>
                  </a:solidFill>
                  <a:ea typeface="微软雅黑" panose="020B0503020204020204" pitchFamily="34" charset="-122"/>
                </a:rPr>
                <a:t>）与</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教师资格认定申请表</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同一底版小二寸正面免冠照片一张，并在照片背面的下方用铅笔注明姓名、学校。</a:t>
              </a:r>
            </a:p>
            <a:p>
              <a:pPr eaLnBrk="1" hangingPunct="1">
                <a:lnSpc>
                  <a:spcPct val="150000"/>
                </a:lnSpc>
                <a:buFont typeface="Arial" panose="020B0604020202020204" pitchFamily="34" charset="0"/>
                <a:buNone/>
              </a:pPr>
              <a:r>
                <a:rPr lang="zh-CN" altLang="en-US" sz="1400" dirty="0">
                  <a:solidFill>
                    <a:srgbClr val="C63E55"/>
                  </a:solidFill>
                  <a:ea typeface="微软雅黑" panose="020B0503020204020204" pitchFamily="34" charset="-122"/>
                </a:rPr>
                <a:t>（</a:t>
              </a:r>
              <a:r>
                <a:rPr lang="en-US" altLang="zh-CN" sz="1400" dirty="0">
                  <a:solidFill>
                    <a:srgbClr val="C63E55"/>
                  </a:solidFill>
                  <a:ea typeface="微软雅黑" panose="020B0503020204020204" pitchFamily="34" charset="-122"/>
                </a:rPr>
                <a:t>9</a:t>
              </a:r>
              <a:r>
                <a:rPr lang="zh-CN" altLang="en-US" sz="1400" dirty="0">
                  <a:solidFill>
                    <a:srgbClr val="C63E55"/>
                  </a:solidFill>
                  <a:ea typeface="微软雅黑" panose="020B0503020204020204" pitchFamily="34" charset="-122"/>
                </a:rPr>
                <a:t>）教师资格认定费用：</a:t>
              </a:r>
              <a:r>
                <a:rPr lang="en-US" altLang="zh-CN" sz="1400" dirty="0">
                  <a:solidFill>
                    <a:srgbClr val="C63E55"/>
                  </a:solidFill>
                  <a:ea typeface="微软雅黑" panose="020B0503020204020204" pitchFamily="34" charset="-122"/>
                </a:rPr>
                <a:t>320</a:t>
              </a:r>
              <a:r>
                <a:rPr lang="zh-CN" altLang="en-US" sz="1400" dirty="0">
                  <a:solidFill>
                    <a:srgbClr val="C63E55"/>
                  </a:solidFill>
                  <a:ea typeface="微软雅黑" panose="020B0503020204020204" pitchFamily="34" charset="-122"/>
                </a:rPr>
                <a:t>元。</a:t>
              </a:r>
              <a:endParaRPr lang="en-US" altLang="zh-CN" sz="1400" dirty="0">
                <a:solidFill>
                  <a:srgbClr val="C63E55"/>
                </a:solidFill>
                <a:ea typeface="微软雅黑" panose="020B0503020204020204" pitchFamily="34" charset="-122"/>
              </a:endParaRPr>
            </a:p>
            <a:p>
              <a:pPr eaLnBrk="1" hangingPunct="1">
                <a:lnSpc>
                  <a:spcPct val="150000"/>
                </a:lnSpc>
              </a:pPr>
              <a:r>
                <a:rPr lang="zh-CN" altLang="en-US" sz="1400" dirty="0">
                  <a:solidFill>
                    <a:srgbClr val="C63E55"/>
                  </a:solidFill>
                  <a:ea typeface="微软雅黑" panose="020B0503020204020204" pitchFamily="34" charset="-122"/>
                </a:rPr>
                <a:t>（</a:t>
              </a:r>
              <a:r>
                <a:rPr lang="en-US" altLang="zh-CN" sz="1400" dirty="0">
                  <a:solidFill>
                    <a:srgbClr val="C63E55"/>
                  </a:solidFill>
                  <a:ea typeface="微软雅黑" panose="020B0503020204020204" pitchFamily="34" charset="-122"/>
                </a:rPr>
                <a:t>10</a:t>
              </a:r>
              <a:r>
                <a:rPr lang="zh-CN" altLang="en-US" sz="1400" dirty="0">
                  <a:solidFill>
                    <a:srgbClr val="C63E55"/>
                  </a:solidFill>
                  <a:ea typeface="微软雅黑" panose="020B0503020204020204" pitchFamily="34" charset="-122"/>
                </a:rPr>
                <a:t>）学历认证：</a:t>
              </a:r>
              <a:r>
                <a:rPr lang="en-US" altLang="zh-CN" sz="1400" dirty="0">
                  <a:solidFill>
                    <a:srgbClr val="C63E55"/>
                  </a:solidFill>
                  <a:ea typeface="微软雅黑" panose="020B0503020204020204" pitchFamily="34" charset="-122"/>
                </a:rPr>
                <a:t>《</a:t>
              </a:r>
              <a:r>
                <a:rPr lang="zh-CN" altLang="en-US" sz="1400" dirty="0">
                  <a:solidFill>
                    <a:srgbClr val="C63E55"/>
                  </a:solidFill>
                  <a:ea typeface="微软雅黑" panose="020B0503020204020204" pitchFamily="34" charset="-122"/>
                </a:rPr>
                <a:t>教育部学历证书电子注册备案表（学信网付费打印）。</a:t>
              </a:r>
              <a:endParaRPr lang="en-US" altLang="zh-CN" sz="1400" dirty="0">
                <a:solidFill>
                  <a:srgbClr val="C63E55"/>
                </a:solidFill>
                <a:ea typeface="微软雅黑" panose="020B0503020204020204" pitchFamily="34" charset="-122"/>
              </a:endParaRPr>
            </a:p>
            <a:p>
              <a:pPr eaLnBrk="1" hangingPunct="1">
                <a:lnSpc>
                  <a:spcPct val="150000"/>
                </a:lnSpc>
                <a:buFont typeface="Arial" panose="020B0604020202020204" pitchFamily="34" charset="0"/>
                <a:buNone/>
              </a:pPr>
              <a:endParaRPr lang="zh-CN" altLang="en-US" sz="1400" dirty="0">
                <a:solidFill>
                  <a:srgbClr val="C63E55"/>
                </a:solidFill>
                <a:ea typeface="微软雅黑" panose="020B0503020204020204" pitchFamily="34" charset="-122"/>
              </a:endParaRPr>
            </a:p>
          </p:txBody>
        </p:sp>
      </p:grpSp>
      <p:grpSp>
        <p:nvGrpSpPr>
          <p:cNvPr id="16" name="组合 41"/>
          <p:cNvGrpSpPr>
            <a:grpSpLocks/>
          </p:cNvGrpSpPr>
          <p:nvPr/>
        </p:nvGrpSpPr>
        <p:grpSpPr bwMode="auto">
          <a:xfrm>
            <a:off x="354555" y="282575"/>
            <a:ext cx="4283075" cy="809625"/>
            <a:chOff x="292138" y="0"/>
            <a:chExt cx="4281735" cy="808970"/>
          </a:xfrm>
        </p:grpSpPr>
        <p:sp>
          <p:nvSpPr>
            <p:cNvPr id="24585" name="文本框 42"/>
            <p:cNvSpPr txBox="1">
              <a:spLocks noChangeArrowheads="1"/>
            </p:cNvSpPr>
            <p:nvPr/>
          </p:nvSpPr>
          <p:spPr bwMode="auto">
            <a:xfrm>
              <a:off x="1546987" y="0"/>
              <a:ext cx="1620450"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准备材料</a:t>
              </a:r>
            </a:p>
          </p:txBody>
        </p:sp>
        <p:cxnSp>
          <p:nvCxnSpPr>
            <p:cNvPr id="24586" name="直接连接符 43"/>
            <p:cNvCxnSpPr>
              <a:cxnSpLocks noChangeShapeType="1"/>
            </p:cNvCxnSpPr>
            <p:nvPr/>
          </p:nvCxnSpPr>
          <p:spPr bwMode="auto">
            <a:xfrm>
              <a:off x="292138"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1058891832"/>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4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anim calcmode="lin" valueType="num">
                                      <p:cBhvr>
                                        <p:cTn id="10" dur="500" fill="hold"/>
                                        <p:tgtEl>
                                          <p:spTgt spid="2"/>
                                        </p:tgtEl>
                                        <p:attrNameLst>
                                          <p:attrName>ppt_x</p:attrName>
                                        </p:attrNameLst>
                                      </p:cBhvr>
                                      <p:tavLst>
                                        <p:tav tm="0">
                                          <p:val>
                                            <p:fltVal val="0.5"/>
                                          </p:val>
                                        </p:tav>
                                        <p:tav tm="100000">
                                          <p:val>
                                            <p:strVal val="#ppt_x"/>
                                          </p:val>
                                        </p:tav>
                                      </p:tavLst>
                                    </p:anim>
                                    <p:anim calcmode="lin" valueType="num">
                                      <p:cBhvr>
                                        <p:cTn id="11" dur="500" fill="hold"/>
                                        <p:tgtEl>
                                          <p:spTgt spid="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207"/>
          <p:cNvGrpSpPr>
            <a:grpSpLocks/>
          </p:cNvGrpSpPr>
          <p:nvPr/>
        </p:nvGrpSpPr>
        <p:grpSpPr bwMode="auto">
          <a:xfrm>
            <a:off x="1207648" y="1795474"/>
            <a:ext cx="9734176" cy="3922508"/>
            <a:chOff x="-6495304" y="-2404241"/>
            <a:chExt cx="9737158" cy="3923169"/>
          </a:xfrm>
        </p:grpSpPr>
        <p:grpSp>
          <p:nvGrpSpPr>
            <p:cNvPr id="24611" name="组合 4184"/>
            <p:cNvGrpSpPr>
              <a:grpSpLocks/>
            </p:cNvGrpSpPr>
            <p:nvPr/>
          </p:nvGrpSpPr>
          <p:grpSpPr bwMode="auto">
            <a:xfrm>
              <a:off x="0" y="884229"/>
              <a:ext cx="3241854" cy="634699"/>
              <a:chOff x="0" y="0"/>
              <a:chExt cx="3241854" cy="634699"/>
            </a:xfrm>
          </p:grpSpPr>
          <p:grpSp>
            <p:nvGrpSpPr>
              <p:cNvPr id="24613" name="五边形 29"/>
              <p:cNvGrpSpPr>
                <a:grpSpLocks/>
              </p:cNvGrpSpPr>
              <p:nvPr/>
            </p:nvGrpSpPr>
            <p:grpSpPr bwMode="auto">
              <a:xfrm>
                <a:off x="498654" y="6811"/>
                <a:ext cx="2743200" cy="627888"/>
                <a:chOff x="0" y="0"/>
                <a:chExt cx="2743200" cy="627888"/>
              </a:xfrm>
            </p:grpSpPr>
            <p:pic>
              <p:nvPicPr>
                <p:cNvPr id="24617" name="五边形 2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743200" cy="62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18" name="Text Box 16"/>
                <p:cNvSpPr txBox="1">
                  <a:spLocks noChangeArrowheads="1"/>
                </p:cNvSpPr>
                <p:nvPr/>
              </p:nvSpPr>
              <p:spPr bwMode="auto">
                <a:xfrm>
                  <a:off x="-1131" y="2714"/>
                  <a:ext cx="2745302" cy="62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grpSp>
          <p:sp>
            <p:nvSpPr>
              <p:cNvPr id="24614" name="椭圆 4186"/>
              <p:cNvSpPr>
                <a:spLocks noChangeArrowheads="1"/>
              </p:cNvSpPr>
              <p:nvPr/>
            </p:nvSpPr>
            <p:spPr bwMode="auto">
              <a:xfrm>
                <a:off x="0" y="128090"/>
                <a:ext cx="249228" cy="24922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15" name="五边形 4187"/>
              <p:cNvSpPr>
                <a:spLocks noChangeArrowheads="1"/>
              </p:cNvSpPr>
              <p:nvPr/>
            </p:nvSpPr>
            <p:spPr bwMode="auto">
              <a:xfrm flipH="1">
                <a:off x="478473" y="0"/>
                <a:ext cx="2587064" cy="505407"/>
              </a:xfrm>
              <a:prstGeom prst="homePlate">
                <a:avLst>
                  <a:gd name="adj" fmla="val 37135"/>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616" name="文本框 4188"/>
              <p:cNvSpPr txBox="1">
                <a:spLocks noChangeArrowheads="1"/>
              </p:cNvSpPr>
              <p:nvPr/>
            </p:nvSpPr>
            <p:spPr bwMode="auto">
              <a:xfrm>
                <a:off x="743825" y="39740"/>
                <a:ext cx="1210959" cy="40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chemeClr val="bg1"/>
                    </a:solidFill>
                    <a:latin typeface="微软雅黑" panose="020B0503020204020204" pitchFamily="34" charset="-122"/>
                    <a:ea typeface="微软雅黑" panose="020B0503020204020204" pitchFamily="34" charset="-122"/>
                  </a:rPr>
                  <a:t>博士学位</a:t>
                </a:r>
              </a:p>
            </p:txBody>
          </p:sp>
        </p:grpSp>
        <p:sp>
          <p:nvSpPr>
            <p:cNvPr id="24612" name="矩形 4200"/>
            <p:cNvSpPr>
              <a:spLocks noChangeArrowheads="1"/>
            </p:cNvSpPr>
            <p:nvPr/>
          </p:nvSpPr>
          <p:spPr bwMode="auto">
            <a:xfrm>
              <a:off x="-6495304" y="-2404241"/>
              <a:ext cx="9737158" cy="2643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1</a:t>
              </a: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教师资格认定申请表</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（利用网上报名系统打印）一式两份；</a:t>
              </a: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2</a:t>
              </a:r>
              <a:r>
                <a:rPr lang="zh-CN" altLang="en-US" sz="1400" dirty="0">
                  <a:solidFill>
                    <a:schemeClr val="tx2"/>
                  </a:solidFill>
                  <a:ea typeface="微软雅黑" panose="020B0503020204020204" pitchFamily="34" charset="-122"/>
                </a:rPr>
                <a:t>）身份证复印件（申请人签字另加盖学校人事部门公章）；</a:t>
              </a: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3</a:t>
              </a:r>
              <a:r>
                <a:rPr lang="zh-CN" altLang="en-US" sz="1400" dirty="0">
                  <a:solidFill>
                    <a:schemeClr val="tx2"/>
                  </a:solidFill>
                  <a:ea typeface="微软雅黑" panose="020B0503020204020204" pitchFamily="34" charset="-122"/>
                </a:rPr>
                <a:t>）博士学位证书原件和复印件，如果该学位证书上的专业名称与本人申请的任教学科名称既不一致，又不相关，还应同时提交与本人申请的任教学科名称一致或相关的毕业证书原件和复印件；</a:t>
              </a: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4</a:t>
              </a:r>
              <a:r>
                <a:rPr lang="zh-CN" altLang="en-US" sz="1400" dirty="0">
                  <a:solidFill>
                    <a:schemeClr val="tx2"/>
                  </a:solidFill>
                  <a:ea typeface="微软雅黑" panose="020B0503020204020204" pitchFamily="34" charset="-122"/>
                </a:rPr>
                <a:t>）指定医院出具的体检合格证明（</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吉林省高等学校教师资格认定申请人体格检查表</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a:t>
              </a: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5</a:t>
              </a: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申请人思想品德鉴定表</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（利用网上报名系统打印）；</a:t>
              </a:r>
            </a:p>
            <a:p>
              <a:pPr eaLnBrk="1" hangingPunct="1">
                <a:lnSpc>
                  <a:spcPct val="150000"/>
                </a:lnSpc>
              </a:pPr>
              <a:r>
                <a:rPr lang="zh-CN" altLang="en-US" sz="1400" dirty="0">
                  <a:solidFill>
                    <a:schemeClr val="tx2"/>
                  </a:solidFill>
                  <a:ea typeface="微软雅黑" panose="020B0503020204020204" pitchFamily="34" charset="-122"/>
                </a:rPr>
                <a:t>（</a:t>
              </a:r>
              <a:r>
                <a:rPr lang="en-US" altLang="zh-CN" sz="1400" dirty="0">
                  <a:solidFill>
                    <a:schemeClr val="tx2"/>
                  </a:solidFill>
                  <a:ea typeface="微软雅黑" panose="020B0503020204020204" pitchFamily="34" charset="-122"/>
                </a:rPr>
                <a:t>6</a:t>
              </a:r>
              <a:r>
                <a:rPr lang="zh-CN" altLang="en-US" sz="1400" dirty="0">
                  <a:solidFill>
                    <a:schemeClr val="tx2"/>
                  </a:solidFill>
                  <a:ea typeface="微软雅黑" panose="020B0503020204020204" pitchFamily="34" charset="-122"/>
                </a:rPr>
                <a:t>）与</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教师资格认定申请表</a:t>
              </a:r>
              <a:r>
                <a:rPr lang="en-US" altLang="zh-CN" sz="1400" dirty="0">
                  <a:solidFill>
                    <a:schemeClr val="tx2"/>
                  </a:solidFill>
                  <a:ea typeface="微软雅黑" panose="020B0503020204020204" pitchFamily="34" charset="-122"/>
                </a:rPr>
                <a:t>》</a:t>
              </a:r>
              <a:r>
                <a:rPr lang="zh-CN" altLang="en-US" sz="1400" dirty="0">
                  <a:solidFill>
                    <a:schemeClr val="tx2"/>
                  </a:solidFill>
                  <a:ea typeface="微软雅黑" panose="020B0503020204020204" pitchFamily="34" charset="-122"/>
                </a:rPr>
                <a:t>同一底版小二寸正面免冠照片一张，并在照片背面的下方用铅笔注明姓名、学校。</a:t>
              </a:r>
            </a:p>
            <a:p>
              <a:pPr eaLnBrk="1" hangingPunct="1">
                <a:lnSpc>
                  <a:spcPct val="150000"/>
                </a:lnSpc>
              </a:pPr>
              <a:r>
                <a:rPr lang="zh-CN" altLang="en-US" sz="1400" dirty="0">
                  <a:solidFill>
                    <a:srgbClr val="C63E55"/>
                  </a:solidFill>
                  <a:ea typeface="微软雅黑" panose="020B0503020204020204" pitchFamily="34" charset="-122"/>
                </a:rPr>
                <a:t>（</a:t>
              </a:r>
              <a:r>
                <a:rPr lang="en-US" altLang="zh-CN" sz="1400" dirty="0">
                  <a:solidFill>
                    <a:srgbClr val="C63E55"/>
                  </a:solidFill>
                  <a:ea typeface="微软雅黑" panose="020B0503020204020204" pitchFamily="34" charset="-122"/>
                </a:rPr>
                <a:t>7</a:t>
              </a:r>
              <a:r>
                <a:rPr lang="zh-CN" altLang="en-US" sz="1400" dirty="0">
                  <a:solidFill>
                    <a:srgbClr val="C63E55"/>
                  </a:solidFill>
                  <a:ea typeface="微软雅黑" panose="020B0503020204020204" pitchFamily="34" charset="-122"/>
                </a:rPr>
                <a:t>）学历认证：</a:t>
              </a:r>
              <a:r>
                <a:rPr lang="en-US" altLang="zh-CN" sz="1400" dirty="0">
                  <a:solidFill>
                    <a:srgbClr val="C63E55"/>
                  </a:solidFill>
                  <a:ea typeface="微软雅黑" panose="020B0503020204020204" pitchFamily="34" charset="-122"/>
                </a:rPr>
                <a:t>《</a:t>
              </a:r>
              <a:r>
                <a:rPr lang="zh-CN" altLang="en-US" sz="1400" dirty="0">
                  <a:solidFill>
                    <a:srgbClr val="C63E55"/>
                  </a:solidFill>
                  <a:ea typeface="微软雅黑" panose="020B0503020204020204" pitchFamily="34" charset="-122"/>
                </a:rPr>
                <a:t>教育部学历证书电子注册备案表（学信网付费打印）。</a:t>
              </a:r>
              <a:endParaRPr lang="zh-CN" altLang="en-US" sz="1400" dirty="0">
                <a:solidFill>
                  <a:schemeClr val="tx2"/>
                </a:solidFill>
                <a:ea typeface="微软雅黑" panose="020B0503020204020204" pitchFamily="34" charset="-122"/>
              </a:endParaRPr>
            </a:p>
          </p:txBody>
        </p:sp>
      </p:grpSp>
      <p:grpSp>
        <p:nvGrpSpPr>
          <p:cNvPr id="16" name="组合 41"/>
          <p:cNvGrpSpPr>
            <a:grpSpLocks/>
          </p:cNvGrpSpPr>
          <p:nvPr/>
        </p:nvGrpSpPr>
        <p:grpSpPr bwMode="auto">
          <a:xfrm>
            <a:off x="354555" y="282575"/>
            <a:ext cx="4283075" cy="809625"/>
            <a:chOff x="292138" y="0"/>
            <a:chExt cx="4281735" cy="808970"/>
          </a:xfrm>
        </p:grpSpPr>
        <p:sp>
          <p:nvSpPr>
            <p:cNvPr id="24585" name="文本框 42"/>
            <p:cNvSpPr txBox="1">
              <a:spLocks noChangeArrowheads="1"/>
            </p:cNvSpPr>
            <p:nvPr/>
          </p:nvSpPr>
          <p:spPr bwMode="auto">
            <a:xfrm>
              <a:off x="1546987" y="0"/>
              <a:ext cx="1620450"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准备材料</a:t>
              </a:r>
            </a:p>
          </p:txBody>
        </p:sp>
        <p:cxnSp>
          <p:nvCxnSpPr>
            <p:cNvPr id="24586" name="直接连接符 43"/>
            <p:cNvCxnSpPr>
              <a:cxnSpLocks noChangeShapeType="1"/>
            </p:cNvCxnSpPr>
            <p:nvPr/>
          </p:nvCxnSpPr>
          <p:spPr bwMode="auto">
            <a:xfrm>
              <a:off x="292138"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172188713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9"/>
          <p:cNvGrpSpPr>
            <a:grpSpLocks/>
          </p:cNvGrpSpPr>
          <p:nvPr/>
        </p:nvGrpSpPr>
        <p:grpSpPr bwMode="auto">
          <a:xfrm>
            <a:off x="4346575" y="1453562"/>
            <a:ext cx="3498850" cy="5353050"/>
            <a:chOff x="0" y="0"/>
            <a:chExt cx="3499407" cy="5352521"/>
          </a:xfrm>
        </p:grpSpPr>
        <p:grpSp>
          <p:nvGrpSpPr>
            <p:cNvPr id="12316" name="组合 125"/>
            <p:cNvGrpSpPr>
              <a:grpSpLocks/>
            </p:cNvGrpSpPr>
            <p:nvPr/>
          </p:nvGrpSpPr>
          <p:grpSpPr bwMode="auto">
            <a:xfrm>
              <a:off x="306740" y="0"/>
              <a:ext cx="2885926" cy="3587774"/>
              <a:chOff x="0" y="0"/>
              <a:chExt cx="2885926" cy="3587774"/>
            </a:xfrm>
          </p:grpSpPr>
          <p:sp>
            <p:nvSpPr>
              <p:cNvPr id="12342" name="Freeform 5"/>
              <p:cNvSpPr>
                <a:spLocks/>
              </p:cNvSpPr>
              <p:nvPr/>
            </p:nvSpPr>
            <p:spPr bwMode="auto">
              <a:xfrm>
                <a:off x="-303" y="0"/>
                <a:ext cx="2862717" cy="3587395"/>
              </a:xfrm>
              <a:custGeom>
                <a:avLst/>
                <a:gdLst>
                  <a:gd name="T0" fmla="*/ 1431240 w 498"/>
                  <a:gd name="T1" fmla="*/ 0 h 625"/>
                  <a:gd name="T2" fmla="*/ 0 w 498"/>
                  <a:gd name="T3" fmla="*/ 1377705 h 625"/>
                  <a:gd name="T4" fmla="*/ 97715 w 498"/>
                  <a:gd name="T5" fmla="*/ 1882864 h 625"/>
                  <a:gd name="T6" fmla="*/ 97715 w 498"/>
                  <a:gd name="T7" fmla="*/ 1882864 h 625"/>
                  <a:gd name="T8" fmla="*/ 178187 w 498"/>
                  <a:gd name="T9" fmla="*/ 2043596 h 625"/>
                  <a:gd name="T10" fmla="*/ 546055 w 498"/>
                  <a:gd name="T11" fmla="*/ 2801334 h 625"/>
                  <a:gd name="T12" fmla="*/ 620779 w 498"/>
                  <a:gd name="T13" fmla="*/ 3094096 h 625"/>
                  <a:gd name="T14" fmla="*/ 661014 w 498"/>
                  <a:gd name="T15" fmla="*/ 3375378 h 625"/>
                  <a:gd name="T16" fmla="*/ 879437 w 498"/>
                  <a:gd name="T17" fmla="*/ 3587774 h 625"/>
                  <a:gd name="T18" fmla="*/ 1431240 w 498"/>
                  <a:gd name="T19" fmla="*/ 3587774 h 625"/>
                  <a:gd name="T20" fmla="*/ 1977295 w 498"/>
                  <a:gd name="T21" fmla="*/ 3587774 h 625"/>
                  <a:gd name="T22" fmla="*/ 2195718 w 498"/>
                  <a:gd name="T23" fmla="*/ 3375378 h 625"/>
                  <a:gd name="T24" fmla="*/ 2241701 w 498"/>
                  <a:gd name="T25" fmla="*/ 3094096 h 625"/>
                  <a:gd name="T26" fmla="*/ 2316425 w 498"/>
                  <a:gd name="T27" fmla="*/ 2801334 h 625"/>
                  <a:gd name="T28" fmla="*/ 2684293 w 498"/>
                  <a:gd name="T29" fmla="*/ 2043596 h 625"/>
                  <a:gd name="T30" fmla="*/ 2759017 w 498"/>
                  <a:gd name="T31" fmla="*/ 1882864 h 625"/>
                  <a:gd name="T32" fmla="*/ 2759017 w 498"/>
                  <a:gd name="T33" fmla="*/ 1882864 h 625"/>
                  <a:gd name="T34" fmla="*/ 2862480 w 498"/>
                  <a:gd name="T35" fmla="*/ 1377705 h 625"/>
                  <a:gd name="T36" fmla="*/ 1431240 w 498"/>
                  <a:gd name="T37" fmla="*/ 0 h 6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rgbClr val="FBFBFB"/>
              </a:solidFill>
              <a:ln w="9525">
                <a:noFill/>
                <a:round/>
                <a:headEnd/>
                <a:tailEnd/>
              </a:ln>
              <a:effectLst>
                <a:outerShdw sx="102000" sy="102000" algn="ctr" rotWithShape="0">
                  <a:srgbClr val="000000">
                    <a:alpha val="25998"/>
                  </a:srgbClr>
                </a:outerShdw>
              </a:effectLst>
            </p:spPr>
            <p:txBody>
              <a:bodyPr/>
              <a:lstStyle/>
              <a:p>
                <a:pPr>
                  <a:defRPr/>
                </a:pPr>
                <a:endParaRPr lang="zh-CN" altLang="en-US">
                  <a:ea typeface="微软雅黑 Light" pitchFamily="2" charset="-122"/>
                </a:endParaRPr>
              </a:p>
            </p:txBody>
          </p:sp>
          <p:pic>
            <p:nvPicPr>
              <p:cNvPr id="12343" name="组合 12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00" y="29425"/>
                <a:ext cx="2871216" cy="346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317" name="组合 152"/>
            <p:cNvGrpSpPr>
              <a:grpSpLocks/>
            </p:cNvGrpSpPr>
            <p:nvPr/>
          </p:nvGrpSpPr>
          <p:grpSpPr bwMode="auto">
            <a:xfrm>
              <a:off x="1187073" y="3636226"/>
              <a:ext cx="1125260" cy="1104456"/>
              <a:chOff x="0" y="0"/>
              <a:chExt cx="1717677" cy="1685925"/>
            </a:xfrm>
          </p:grpSpPr>
          <p:sp>
            <p:nvSpPr>
              <p:cNvPr id="12319" name="Freeform 126"/>
              <p:cNvSpPr>
                <a:spLocks/>
              </p:cNvSpPr>
              <p:nvPr/>
            </p:nvSpPr>
            <p:spPr bwMode="auto">
              <a:xfrm>
                <a:off x="0" y="0"/>
                <a:ext cx="1717677" cy="1576388"/>
              </a:xfrm>
              <a:custGeom>
                <a:avLst/>
                <a:gdLst>
                  <a:gd name="T0" fmla="*/ 2147483647 w 220"/>
                  <a:gd name="T1" fmla="*/ 0 h 202"/>
                  <a:gd name="T2" fmla="*/ 2147483647 w 220"/>
                  <a:gd name="T3" fmla="*/ 182704936 h 202"/>
                  <a:gd name="T4" fmla="*/ 2147483647 w 220"/>
                  <a:gd name="T5" fmla="*/ 852615189 h 202"/>
                  <a:gd name="T6" fmla="*/ 2147483647 w 220"/>
                  <a:gd name="T7" fmla="*/ 974410635 h 202"/>
                  <a:gd name="T8" fmla="*/ 2147483647 w 220"/>
                  <a:gd name="T9" fmla="*/ 1461623878 h 202"/>
                  <a:gd name="T10" fmla="*/ 2147483647 w 220"/>
                  <a:gd name="T11" fmla="*/ 2131534436 h 202"/>
                  <a:gd name="T12" fmla="*/ 2147483647 w 220"/>
                  <a:gd name="T13" fmla="*/ 2147483647 h 202"/>
                  <a:gd name="T14" fmla="*/ 2147483647 w 220"/>
                  <a:gd name="T15" fmla="*/ 2147483647 h 202"/>
                  <a:gd name="T16" fmla="*/ 2147483647 w 220"/>
                  <a:gd name="T17" fmla="*/ 2147483647 h 202"/>
                  <a:gd name="T18" fmla="*/ 2147483647 w 220"/>
                  <a:gd name="T19" fmla="*/ 2147483647 h 202"/>
                  <a:gd name="T20" fmla="*/ 2147483647 w 220"/>
                  <a:gd name="T21" fmla="*/ 2147483647 h 202"/>
                  <a:gd name="T22" fmla="*/ 2147483647 w 220"/>
                  <a:gd name="T23" fmla="*/ 2147483647 h 202"/>
                  <a:gd name="T24" fmla="*/ 2147483647 w 220"/>
                  <a:gd name="T25" fmla="*/ 2147483647 h 202"/>
                  <a:gd name="T26" fmla="*/ 2147483647 w 220"/>
                  <a:gd name="T27" fmla="*/ 2147483647 h 202"/>
                  <a:gd name="T28" fmla="*/ 2147483647 w 220"/>
                  <a:gd name="T29" fmla="*/ 2147483647 h 202"/>
                  <a:gd name="T30" fmla="*/ 2147483647 w 220"/>
                  <a:gd name="T31" fmla="*/ 2147483647 h 202"/>
                  <a:gd name="T32" fmla="*/ 2147483647 w 220"/>
                  <a:gd name="T33" fmla="*/ 2147483647 h 202"/>
                  <a:gd name="T34" fmla="*/ 2147483647 w 220"/>
                  <a:gd name="T35" fmla="*/ 2147483647 h 202"/>
                  <a:gd name="T36" fmla="*/ 2147483647 w 220"/>
                  <a:gd name="T37" fmla="*/ 2147483647 h 202"/>
                  <a:gd name="T38" fmla="*/ 2147483647 w 220"/>
                  <a:gd name="T39" fmla="*/ 2147483647 h 202"/>
                  <a:gd name="T40" fmla="*/ 2147483647 w 220"/>
                  <a:gd name="T41" fmla="*/ 2147483647 h 202"/>
                  <a:gd name="T42" fmla="*/ 2147483647 w 220"/>
                  <a:gd name="T43" fmla="*/ 2147483647 h 202"/>
                  <a:gd name="T44" fmla="*/ 2147483647 w 220"/>
                  <a:gd name="T45" fmla="*/ 2147483647 h 202"/>
                  <a:gd name="T46" fmla="*/ 2147483647 w 220"/>
                  <a:gd name="T47" fmla="*/ 2147483647 h 202"/>
                  <a:gd name="T48" fmla="*/ 792465923 w 220"/>
                  <a:gd name="T49" fmla="*/ 2147483647 h 202"/>
                  <a:gd name="T50" fmla="*/ 731504022 w 220"/>
                  <a:gd name="T51" fmla="*/ 2147483647 h 202"/>
                  <a:gd name="T52" fmla="*/ 548633933 w 220"/>
                  <a:gd name="T53" fmla="*/ 2147483647 h 202"/>
                  <a:gd name="T54" fmla="*/ 121916026 w 220"/>
                  <a:gd name="T55" fmla="*/ 2147483647 h 202"/>
                  <a:gd name="T56" fmla="*/ 304794013 w 220"/>
                  <a:gd name="T57" fmla="*/ 2147483647 h 202"/>
                  <a:gd name="T58" fmla="*/ 487671910 w 220"/>
                  <a:gd name="T59" fmla="*/ 2147483647 h 202"/>
                  <a:gd name="T60" fmla="*/ 243832051 w 220"/>
                  <a:gd name="T61" fmla="*/ 2147483647 h 202"/>
                  <a:gd name="T62" fmla="*/ 182877957 w 220"/>
                  <a:gd name="T63" fmla="*/ 2147483647 h 202"/>
                  <a:gd name="T64" fmla="*/ 487671910 w 220"/>
                  <a:gd name="T65" fmla="*/ 2147483647 h 202"/>
                  <a:gd name="T66" fmla="*/ 487671910 w 220"/>
                  <a:gd name="T67" fmla="*/ 2147483647 h 202"/>
                  <a:gd name="T68" fmla="*/ 121916026 w 220"/>
                  <a:gd name="T69" fmla="*/ 2147483647 h 202"/>
                  <a:gd name="T70" fmla="*/ 304794013 w 220"/>
                  <a:gd name="T71" fmla="*/ 2147483647 h 202"/>
                  <a:gd name="T72" fmla="*/ 548633933 w 220"/>
                  <a:gd name="T73" fmla="*/ 2147483647 h 202"/>
                  <a:gd name="T74" fmla="*/ 487671910 w 220"/>
                  <a:gd name="T75" fmla="*/ 2147483647 h 202"/>
                  <a:gd name="T76" fmla="*/ 121916026 w 220"/>
                  <a:gd name="T77" fmla="*/ 2147483647 h 202"/>
                  <a:gd name="T78" fmla="*/ 121916026 w 220"/>
                  <a:gd name="T79" fmla="*/ 974410635 h 202"/>
                  <a:gd name="T80" fmla="*/ 121916026 w 220"/>
                  <a:gd name="T81" fmla="*/ 669910314 h 202"/>
                  <a:gd name="T82" fmla="*/ 121916026 w 220"/>
                  <a:gd name="T83" fmla="*/ 60901640 h 202"/>
                  <a:gd name="T84" fmla="*/ 0 w 220"/>
                  <a:gd name="T85" fmla="*/ 0 h 202"/>
                  <a:gd name="T86" fmla="*/ 2147483647 w 220"/>
                  <a:gd name="T87" fmla="*/ 0 h 2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20"/>
                  <a:gd name="T133" fmla="*/ 0 h 202"/>
                  <a:gd name="T134" fmla="*/ 220 w 220"/>
                  <a:gd name="T135" fmla="*/ 202 h 20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0" name="Freeform 127"/>
              <p:cNvSpPr>
                <a:spLocks/>
              </p:cNvSpPr>
              <p:nvPr/>
            </p:nvSpPr>
            <p:spPr bwMode="auto">
              <a:xfrm>
                <a:off x="484187" y="1584325"/>
                <a:ext cx="733425" cy="101600"/>
              </a:xfrm>
              <a:custGeom>
                <a:avLst/>
                <a:gdLst>
                  <a:gd name="T0" fmla="*/ 0 w 94"/>
                  <a:gd name="T1" fmla="*/ 0 h 13"/>
                  <a:gd name="T2" fmla="*/ 2147483647 w 94"/>
                  <a:gd name="T3" fmla="*/ 0 h 13"/>
                  <a:gd name="T4" fmla="*/ 2147483647 w 94"/>
                  <a:gd name="T5" fmla="*/ 549718606 h 13"/>
                  <a:gd name="T6" fmla="*/ 2147483647 w 94"/>
                  <a:gd name="T7" fmla="*/ 794043088 h 13"/>
                  <a:gd name="T8" fmla="*/ 1156665954 w 94"/>
                  <a:gd name="T9" fmla="*/ 794043088 h 13"/>
                  <a:gd name="T10" fmla="*/ 487017571 w 94"/>
                  <a:gd name="T11" fmla="*/ 549718606 h 13"/>
                  <a:gd name="T12" fmla="*/ 0 w 94"/>
                  <a:gd name="T13" fmla="*/ 0 h 13"/>
                  <a:gd name="T14" fmla="*/ 0 60000 65536"/>
                  <a:gd name="T15" fmla="*/ 0 60000 65536"/>
                  <a:gd name="T16" fmla="*/ 0 60000 65536"/>
                  <a:gd name="T17" fmla="*/ 0 60000 65536"/>
                  <a:gd name="T18" fmla="*/ 0 60000 65536"/>
                  <a:gd name="T19" fmla="*/ 0 60000 65536"/>
                  <a:gd name="T20" fmla="*/ 0 60000 65536"/>
                  <a:gd name="T21" fmla="*/ 0 w 94"/>
                  <a:gd name="T22" fmla="*/ 0 h 13"/>
                  <a:gd name="T23" fmla="*/ 94 w 94"/>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1" name="Freeform 128"/>
              <p:cNvSpPr>
                <a:spLocks/>
              </p:cNvSpPr>
              <p:nvPr/>
            </p:nvSpPr>
            <p:spPr bwMode="auto">
              <a:xfrm>
                <a:off x="890587" y="38100"/>
                <a:ext cx="514350" cy="71438"/>
              </a:xfrm>
              <a:custGeom>
                <a:avLst/>
                <a:gdLst>
                  <a:gd name="T0" fmla="*/ 242936805 w 66"/>
                  <a:gd name="T1" fmla="*/ 63008305 h 9"/>
                  <a:gd name="T2" fmla="*/ 2147483647 w 66"/>
                  <a:gd name="T3" fmla="*/ 63008305 h 9"/>
                  <a:gd name="T4" fmla="*/ 2147483647 w 66"/>
                  <a:gd name="T5" fmla="*/ 441034336 h 9"/>
                  <a:gd name="T6" fmla="*/ 0 w 66"/>
                  <a:gd name="T7" fmla="*/ 567043101 h 9"/>
                  <a:gd name="T8" fmla="*/ 1214676416 w 66"/>
                  <a:gd name="T9" fmla="*/ 315025695 h 9"/>
                  <a:gd name="T10" fmla="*/ 1032471910 w 66"/>
                  <a:gd name="T11" fmla="*/ 189016992 h 9"/>
                  <a:gd name="T12" fmla="*/ 242936805 w 66"/>
                  <a:gd name="T13" fmla="*/ 63008305 h 9"/>
                  <a:gd name="T14" fmla="*/ 0 60000 65536"/>
                  <a:gd name="T15" fmla="*/ 0 60000 65536"/>
                  <a:gd name="T16" fmla="*/ 0 60000 65536"/>
                  <a:gd name="T17" fmla="*/ 0 60000 65536"/>
                  <a:gd name="T18" fmla="*/ 0 60000 65536"/>
                  <a:gd name="T19" fmla="*/ 0 60000 65536"/>
                  <a:gd name="T20" fmla="*/ 0 60000 65536"/>
                  <a:gd name="T21" fmla="*/ 0 w 66"/>
                  <a:gd name="T22" fmla="*/ 0 h 9"/>
                  <a:gd name="T23" fmla="*/ 66 w 66"/>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2" name="Freeform 129"/>
              <p:cNvSpPr>
                <a:spLocks/>
              </p:cNvSpPr>
              <p:nvPr/>
            </p:nvSpPr>
            <p:spPr bwMode="auto">
              <a:xfrm>
                <a:off x="890587" y="131763"/>
                <a:ext cx="506413" cy="195263"/>
              </a:xfrm>
              <a:custGeom>
                <a:avLst/>
                <a:gdLst>
                  <a:gd name="T0" fmla="*/ 667693784 w 65"/>
                  <a:gd name="T1" fmla="*/ 0 h 25"/>
                  <a:gd name="T2" fmla="*/ 2147483647 w 65"/>
                  <a:gd name="T3" fmla="*/ 61007968 h 25"/>
                  <a:gd name="T4" fmla="*/ 2147483647 w 65"/>
                  <a:gd name="T5" fmla="*/ 610040723 h 25"/>
                  <a:gd name="T6" fmla="*/ 2147483647 w 65"/>
                  <a:gd name="T7" fmla="*/ 1281089398 h 25"/>
                  <a:gd name="T8" fmla="*/ 0 w 65"/>
                  <a:gd name="T9" fmla="*/ 1525105589 h 25"/>
                  <a:gd name="T10" fmla="*/ 1274680364 w 65"/>
                  <a:gd name="T11" fmla="*/ 1220081445 h 25"/>
                  <a:gd name="T12" fmla="*/ 1335379777 w 65"/>
                  <a:gd name="T13" fmla="*/ 732048818 h 25"/>
                  <a:gd name="T14" fmla="*/ 1396079190 w 65"/>
                  <a:gd name="T15" fmla="*/ 366024409 h 25"/>
                  <a:gd name="T16" fmla="*/ 1396079190 w 65"/>
                  <a:gd name="T17" fmla="*/ 183016110 h 25"/>
                  <a:gd name="T18" fmla="*/ 667693784 w 65"/>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25"/>
                  <a:gd name="T32" fmla="*/ 65 w 65"/>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3" name="Freeform 130"/>
              <p:cNvSpPr>
                <a:spLocks/>
              </p:cNvSpPr>
              <p:nvPr/>
            </p:nvSpPr>
            <p:spPr bwMode="auto">
              <a:xfrm>
                <a:off x="749300" y="398463"/>
                <a:ext cx="633413" cy="69850"/>
              </a:xfrm>
              <a:custGeom>
                <a:avLst/>
                <a:gdLst>
                  <a:gd name="T0" fmla="*/ 1223018872 w 81"/>
                  <a:gd name="T1" fmla="*/ 60233973 h 9"/>
                  <a:gd name="T2" fmla="*/ 2147483647 w 81"/>
                  <a:gd name="T3" fmla="*/ 0 h 9"/>
                  <a:gd name="T4" fmla="*/ 2147483647 w 81"/>
                  <a:gd name="T5" fmla="*/ 180701934 h 9"/>
                  <a:gd name="T6" fmla="*/ 183455165 w 81"/>
                  <a:gd name="T7" fmla="*/ 542113624 h 9"/>
                  <a:gd name="T8" fmla="*/ 1467625677 w 81"/>
                  <a:gd name="T9" fmla="*/ 301177671 h 9"/>
                  <a:gd name="T10" fmla="*/ 1223018872 w 81"/>
                  <a:gd name="T11" fmla="*/ 60233973 h 9"/>
                  <a:gd name="T12" fmla="*/ 0 60000 65536"/>
                  <a:gd name="T13" fmla="*/ 0 60000 65536"/>
                  <a:gd name="T14" fmla="*/ 0 60000 65536"/>
                  <a:gd name="T15" fmla="*/ 0 60000 65536"/>
                  <a:gd name="T16" fmla="*/ 0 60000 65536"/>
                  <a:gd name="T17" fmla="*/ 0 60000 65536"/>
                  <a:gd name="T18" fmla="*/ 0 w 81"/>
                  <a:gd name="T19" fmla="*/ 0 h 9"/>
                  <a:gd name="T20" fmla="*/ 81 w 81"/>
                  <a:gd name="T21" fmla="*/ 9 h 9"/>
                </a:gdLst>
                <a:ahLst/>
                <a:cxnLst>
                  <a:cxn ang="T12">
                    <a:pos x="T0" y="T1"/>
                  </a:cxn>
                  <a:cxn ang="T13">
                    <a:pos x="T2" y="T3"/>
                  </a:cxn>
                  <a:cxn ang="T14">
                    <a:pos x="T4" y="T5"/>
                  </a:cxn>
                  <a:cxn ang="T15">
                    <a:pos x="T6" y="T7"/>
                  </a:cxn>
                  <a:cxn ang="T16">
                    <a:pos x="T8" y="T9"/>
                  </a:cxn>
                  <a:cxn ang="T17">
                    <a:pos x="T10" y="T11"/>
                  </a:cxn>
                </a:cxnLst>
                <a:rect l="T18" t="T19" r="T20" b="T21"/>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4" name="Freeform 131"/>
              <p:cNvSpPr>
                <a:spLocks/>
              </p:cNvSpPr>
              <p:nvPr/>
            </p:nvSpPr>
            <p:spPr bwMode="auto">
              <a:xfrm>
                <a:off x="819150" y="514350"/>
                <a:ext cx="563563" cy="55563"/>
              </a:xfrm>
              <a:custGeom>
                <a:avLst/>
                <a:gdLst>
                  <a:gd name="T0" fmla="*/ 1592918461 w 72"/>
                  <a:gd name="T1" fmla="*/ 63008440 h 7"/>
                  <a:gd name="T2" fmla="*/ 2147483647 w 72"/>
                  <a:gd name="T3" fmla="*/ 0 h 7"/>
                  <a:gd name="T4" fmla="*/ 2147483647 w 72"/>
                  <a:gd name="T5" fmla="*/ 315026373 h 7"/>
                  <a:gd name="T6" fmla="*/ 245063762 w 72"/>
                  <a:gd name="T7" fmla="*/ 441035285 h 7"/>
                  <a:gd name="T8" fmla="*/ 1592918461 w 72"/>
                  <a:gd name="T9" fmla="*/ 63008440 h 7"/>
                  <a:gd name="T10" fmla="*/ 0 60000 65536"/>
                  <a:gd name="T11" fmla="*/ 0 60000 65536"/>
                  <a:gd name="T12" fmla="*/ 0 60000 65536"/>
                  <a:gd name="T13" fmla="*/ 0 60000 65536"/>
                  <a:gd name="T14" fmla="*/ 0 60000 65536"/>
                  <a:gd name="T15" fmla="*/ 0 w 72"/>
                  <a:gd name="T16" fmla="*/ 0 h 7"/>
                  <a:gd name="T17" fmla="*/ 72 w 72"/>
                  <a:gd name="T18" fmla="*/ 7 h 7"/>
                </a:gdLst>
                <a:ahLst/>
                <a:cxnLst>
                  <a:cxn ang="T10">
                    <a:pos x="T0" y="T1"/>
                  </a:cxn>
                  <a:cxn ang="T11">
                    <a:pos x="T2" y="T3"/>
                  </a:cxn>
                  <a:cxn ang="T12">
                    <a:pos x="T4" y="T5"/>
                  </a:cxn>
                  <a:cxn ang="T13">
                    <a:pos x="T6" y="T7"/>
                  </a:cxn>
                  <a:cxn ang="T14">
                    <a:pos x="T8" y="T9"/>
                  </a:cxn>
                </a:cxnLst>
                <a:rect l="T15" t="T16" r="T17" b="T18"/>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5" name="Freeform 132"/>
              <p:cNvSpPr>
                <a:spLocks/>
              </p:cNvSpPr>
              <p:nvPr/>
            </p:nvSpPr>
            <p:spPr bwMode="auto">
              <a:xfrm>
                <a:off x="788987" y="631825"/>
                <a:ext cx="600075" cy="77788"/>
              </a:xfrm>
              <a:custGeom>
                <a:avLst/>
                <a:gdLst>
                  <a:gd name="T0" fmla="*/ 911007251 w 77"/>
                  <a:gd name="T1" fmla="*/ 121022555 h 10"/>
                  <a:gd name="T2" fmla="*/ 2147483647 w 77"/>
                  <a:gd name="T3" fmla="*/ 0 h 10"/>
                  <a:gd name="T4" fmla="*/ 2147483647 w 77"/>
                  <a:gd name="T5" fmla="*/ 302548653 h 10"/>
                  <a:gd name="T6" fmla="*/ 0 w 77"/>
                  <a:gd name="T7" fmla="*/ 605097307 h 10"/>
                  <a:gd name="T8" fmla="*/ 1882746743 w 77"/>
                  <a:gd name="T9" fmla="*/ 302548653 h 10"/>
                  <a:gd name="T10" fmla="*/ 911007251 w 77"/>
                  <a:gd name="T11" fmla="*/ 121022555 h 10"/>
                  <a:gd name="T12" fmla="*/ 0 60000 65536"/>
                  <a:gd name="T13" fmla="*/ 0 60000 65536"/>
                  <a:gd name="T14" fmla="*/ 0 60000 65536"/>
                  <a:gd name="T15" fmla="*/ 0 60000 65536"/>
                  <a:gd name="T16" fmla="*/ 0 60000 65536"/>
                  <a:gd name="T17" fmla="*/ 0 60000 65536"/>
                  <a:gd name="T18" fmla="*/ 0 w 77"/>
                  <a:gd name="T19" fmla="*/ 0 h 10"/>
                  <a:gd name="T20" fmla="*/ 77 w 77"/>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6" name="Freeform 133"/>
              <p:cNvSpPr>
                <a:spLocks/>
              </p:cNvSpPr>
              <p:nvPr/>
            </p:nvSpPr>
            <p:spPr bwMode="auto">
              <a:xfrm>
                <a:off x="936625" y="749300"/>
                <a:ext cx="452438" cy="69850"/>
              </a:xfrm>
              <a:custGeom>
                <a:avLst/>
                <a:gdLst>
                  <a:gd name="T0" fmla="*/ 0 w 58"/>
                  <a:gd name="T1" fmla="*/ 240935892 h 9"/>
                  <a:gd name="T2" fmla="*/ 2147483647 w 58"/>
                  <a:gd name="T3" fmla="*/ 0 h 9"/>
                  <a:gd name="T4" fmla="*/ 0 w 58"/>
                  <a:gd name="T5" fmla="*/ 240935892 h 9"/>
                  <a:gd name="T6" fmla="*/ 0 60000 65536"/>
                  <a:gd name="T7" fmla="*/ 0 60000 65536"/>
                  <a:gd name="T8" fmla="*/ 0 60000 65536"/>
                  <a:gd name="T9" fmla="*/ 0 w 58"/>
                  <a:gd name="T10" fmla="*/ 0 h 9"/>
                  <a:gd name="T11" fmla="*/ 58 w 58"/>
                  <a:gd name="T12" fmla="*/ 9 h 9"/>
                </a:gdLst>
                <a:ahLst/>
                <a:cxnLst>
                  <a:cxn ang="T6">
                    <a:pos x="T0" y="T1"/>
                  </a:cxn>
                  <a:cxn ang="T7">
                    <a:pos x="T2" y="T3"/>
                  </a:cxn>
                  <a:cxn ang="T8">
                    <a:pos x="T4" y="T5"/>
                  </a:cxn>
                </a:cxnLst>
                <a:rect l="T9" t="T10" r="T11" b="T12"/>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7" name="Freeform 134"/>
              <p:cNvSpPr>
                <a:spLocks/>
              </p:cNvSpPr>
              <p:nvPr/>
            </p:nvSpPr>
            <p:spPr bwMode="auto">
              <a:xfrm>
                <a:off x="773112" y="889000"/>
                <a:ext cx="585788" cy="63500"/>
              </a:xfrm>
              <a:custGeom>
                <a:avLst/>
                <a:gdLst>
                  <a:gd name="T0" fmla="*/ 1403094956 w 75"/>
                  <a:gd name="T1" fmla="*/ 0 h 8"/>
                  <a:gd name="T2" fmla="*/ 2147483647 w 75"/>
                  <a:gd name="T3" fmla="*/ 0 h 8"/>
                  <a:gd name="T4" fmla="*/ 2147483647 w 75"/>
                  <a:gd name="T5" fmla="*/ 252015567 h 8"/>
                  <a:gd name="T6" fmla="*/ 0 w 75"/>
                  <a:gd name="T7" fmla="*/ 504031134 h 8"/>
                  <a:gd name="T8" fmla="*/ 1891126456 w 75"/>
                  <a:gd name="T9" fmla="*/ 189015659 h 8"/>
                  <a:gd name="T10" fmla="*/ 1403094956 w 75"/>
                  <a:gd name="T11" fmla="*/ 0 h 8"/>
                  <a:gd name="T12" fmla="*/ 0 60000 65536"/>
                  <a:gd name="T13" fmla="*/ 0 60000 65536"/>
                  <a:gd name="T14" fmla="*/ 0 60000 65536"/>
                  <a:gd name="T15" fmla="*/ 0 60000 65536"/>
                  <a:gd name="T16" fmla="*/ 0 60000 65536"/>
                  <a:gd name="T17" fmla="*/ 0 60000 65536"/>
                  <a:gd name="T18" fmla="*/ 0 w 75"/>
                  <a:gd name="T19" fmla="*/ 0 h 8"/>
                  <a:gd name="T20" fmla="*/ 75 w 75"/>
                  <a:gd name="T21" fmla="*/ 8 h 8"/>
                </a:gdLst>
                <a:ahLst/>
                <a:cxnLst>
                  <a:cxn ang="T12">
                    <a:pos x="T0" y="T1"/>
                  </a:cxn>
                  <a:cxn ang="T13">
                    <a:pos x="T2" y="T3"/>
                  </a:cxn>
                  <a:cxn ang="T14">
                    <a:pos x="T4" y="T5"/>
                  </a:cxn>
                  <a:cxn ang="T15">
                    <a:pos x="T6" y="T7"/>
                  </a:cxn>
                  <a:cxn ang="T16">
                    <a:pos x="T8" y="T9"/>
                  </a:cxn>
                  <a:cxn ang="T17">
                    <a:pos x="T10" y="T11"/>
                  </a:cxn>
                </a:cxnLst>
                <a:rect l="T18" t="T19" r="T20" b="T21"/>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8" name="Freeform 135"/>
              <p:cNvSpPr>
                <a:spLocks/>
              </p:cNvSpPr>
              <p:nvPr/>
            </p:nvSpPr>
            <p:spPr bwMode="auto">
              <a:xfrm>
                <a:off x="960437" y="990600"/>
                <a:ext cx="428625" cy="55563"/>
              </a:xfrm>
              <a:custGeom>
                <a:avLst/>
                <a:gdLst>
                  <a:gd name="T0" fmla="*/ 0 w 55"/>
                  <a:gd name="T1" fmla="*/ 189017399 h 7"/>
                  <a:gd name="T2" fmla="*/ 2147483647 w 55"/>
                  <a:gd name="T3" fmla="*/ 0 h 7"/>
                  <a:gd name="T4" fmla="*/ 0 w 55"/>
                  <a:gd name="T5" fmla="*/ 189017399 h 7"/>
                  <a:gd name="T6" fmla="*/ 0 60000 65536"/>
                  <a:gd name="T7" fmla="*/ 0 60000 65536"/>
                  <a:gd name="T8" fmla="*/ 0 60000 65536"/>
                  <a:gd name="T9" fmla="*/ 0 w 55"/>
                  <a:gd name="T10" fmla="*/ 0 h 7"/>
                  <a:gd name="T11" fmla="*/ 55 w 55"/>
                  <a:gd name="T12" fmla="*/ 7 h 7"/>
                </a:gdLst>
                <a:ahLst/>
                <a:cxnLst>
                  <a:cxn ang="T6">
                    <a:pos x="T0" y="T1"/>
                  </a:cxn>
                  <a:cxn ang="T7">
                    <a:pos x="T2" y="T3"/>
                  </a:cxn>
                  <a:cxn ang="T8">
                    <a:pos x="T4" y="T5"/>
                  </a:cxn>
                </a:cxnLst>
                <a:rect l="T9" t="T10" r="T11" b="T12"/>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29" name="Freeform 136"/>
              <p:cNvSpPr>
                <a:spLocks/>
              </p:cNvSpPr>
              <p:nvPr/>
            </p:nvSpPr>
            <p:spPr bwMode="auto">
              <a:xfrm>
                <a:off x="992187" y="1116013"/>
                <a:ext cx="334963" cy="61913"/>
              </a:xfrm>
              <a:custGeom>
                <a:avLst/>
                <a:gdLst>
                  <a:gd name="T0" fmla="*/ 0 w 43"/>
                  <a:gd name="T1" fmla="*/ 119786150 h 8"/>
                  <a:gd name="T2" fmla="*/ 2147483647 w 43"/>
                  <a:gd name="T3" fmla="*/ 59893075 h 8"/>
                  <a:gd name="T4" fmla="*/ 1577722396 w 43"/>
                  <a:gd name="T5" fmla="*/ 419259279 h 8"/>
                  <a:gd name="T6" fmla="*/ 0 w 43"/>
                  <a:gd name="T7" fmla="*/ 119786150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0" name="Freeform 137"/>
              <p:cNvSpPr>
                <a:spLocks/>
              </p:cNvSpPr>
              <p:nvPr/>
            </p:nvSpPr>
            <p:spPr bwMode="auto">
              <a:xfrm>
                <a:off x="842962" y="1169988"/>
                <a:ext cx="655638" cy="63500"/>
              </a:xfrm>
              <a:custGeom>
                <a:avLst/>
                <a:gdLst>
                  <a:gd name="T0" fmla="*/ 0 w 84"/>
                  <a:gd name="T1" fmla="*/ 315023474 h 8"/>
                  <a:gd name="T2" fmla="*/ 2147483647 w 84"/>
                  <a:gd name="T3" fmla="*/ 0 h 8"/>
                  <a:gd name="T4" fmla="*/ 1949484736 w 84"/>
                  <a:gd name="T5" fmla="*/ 504031134 h 8"/>
                  <a:gd name="T6" fmla="*/ 0 w 84"/>
                  <a:gd name="T7" fmla="*/ 315023474 h 8"/>
                  <a:gd name="T8" fmla="*/ 0 60000 65536"/>
                  <a:gd name="T9" fmla="*/ 0 60000 65536"/>
                  <a:gd name="T10" fmla="*/ 0 60000 65536"/>
                  <a:gd name="T11" fmla="*/ 0 60000 65536"/>
                  <a:gd name="T12" fmla="*/ 0 w 84"/>
                  <a:gd name="T13" fmla="*/ 0 h 8"/>
                  <a:gd name="T14" fmla="*/ 84 w 84"/>
                  <a:gd name="T15" fmla="*/ 8 h 8"/>
                </a:gdLst>
                <a:ahLst/>
                <a:cxnLst>
                  <a:cxn ang="T8">
                    <a:pos x="T0" y="T1"/>
                  </a:cxn>
                  <a:cxn ang="T9">
                    <a:pos x="T2" y="T3"/>
                  </a:cxn>
                  <a:cxn ang="T10">
                    <a:pos x="T4" y="T5"/>
                  </a:cxn>
                  <a:cxn ang="T11">
                    <a:pos x="T6" y="T7"/>
                  </a:cxn>
                </a:cxnLst>
                <a:rect l="T12" t="T13" r="T14" b="T15"/>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1" name="Freeform 138"/>
              <p:cNvSpPr>
                <a:spLocks/>
              </p:cNvSpPr>
              <p:nvPr/>
            </p:nvSpPr>
            <p:spPr bwMode="auto">
              <a:xfrm>
                <a:off x="1600200" y="406400"/>
                <a:ext cx="77788" cy="46038"/>
              </a:xfrm>
              <a:custGeom>
                <a:avLst/>
                <a:gdLst>
                  <a:gd name="T0" fmla="*/ 423571178 w 10"/>
                  <a:gd name="T1" fmla="*/ 0 h 6"/>
                  <a:gd name="T2" fmla="*/ 0 w 10"/>
                  <a:gd name="T3" fmla="*/ 353249582 h 6"/>
                  <a:gd name="T4" fmla="*/ 423571178 w 10"/>
                  <a:gd name="T5" fmla="*/ 0 h 6"/>
                  <a:gd name="T6" fmla="*/ 0 60000 65536"/>
                  <a:gd name="T7" fmla="*/ 0 60000 65536"/>
                  <a:gd name="T8" fmla="*/ 0 60000 65536"/>
                  <a:gd name="T9" fmla="*/ 0 w 10"/>
                  <a:gd name="T10" fmla="*/ 0 h 6"/>
                  <a:gd name="T11" fmla="*/ 10 w 10"/>
                  <a:gd name="T12" fmla="*/ 6 h 6"/>
                </a:gdLst>
                <a:ahLst/>
                <a:cxnLst>
                  <a:cxn ang="T6">
                    <a:pos x="T0" y="T1"/>
                  </a:cxn>
                  <a:cxn ang="T7">
                    <a:pos x="T2" y="T3"/>
                  </a:cxn>
                  <a:cxn ang="T8">
                    <a:pos x="T4" y="T5"/>
                  </a:cxn>
                </a:cxnLst>
                <a:rect l="T9" t="T10" r="T11" b="T12"/>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2" name="Freeform 139"/>
              <p:cNvSpPr>
                <a:spLocks/>
              </p:cNvSpPr>
              <p:nvPr/>
            </p:nvSpPr>
            <p:spPr bwMode="auto">
              <a:xfrm>
                <a:off x="1592262" y="147638"/>
                <a:ext cx="85725" cy="39688"/>
              </a:xfrm>
              <a:custGeom>
                <a:avLst/>
                <a:gdLst>
                  <a:gd name="T0" fmla="*/ 485865874 w 11"/>
                  <a:gd name="T1" fmla="*/ 0 h 5"/>
                  <a:gd name="T2" fmla="*/ 0 w 11"/>
                  <a:gd name="T3" fmla="*/ 315027473 h 5"/>
                  <a:gd name="T4" fmla="*/ 485865874 w 11"/>
                  <a:gd name="T5" fmla="*/ 0 h 5"/>
                  <a:gd name="T6" fmla="*/ 0 60000 65536"/>
                  <a:gd name="T7" fmla="*/ 0 60000 65536"/>
                  <a:gd name="T8" fmla="*/ 0 60000 65536"/>
                  <a:gd name="T9" fmla="*/ 0 w 11"/>
                  <a:gd name="T10" fmla="*/ 0 h 5"/>
                  <a:gd name="T11" fmla="*/ 11 w 11"/>
                  <a:gd name="T12" fmla="*/ 5 h 5"/>
                </a:gdLst>
                <a:ahLst/>
                <a:cxnLst>
                  <a:cxn ang="T6">
                    <a:pos x="T0" y="T1"/>
                  </a:cxn>
                  <a:cxn ang="T7">
                    <a:pos x="T2" y="T3"/>
                  </a:cxn>
                  <a:cxn ang="T8">
                    <a:pos x="T4" y="T5"/>
                  </a:cxn>
                </a:cxnLst>
                <a:rect l="T9" t="T10" r="T11" b="T12"/>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3" name="Freeform 140"/>
              <p:cNvSpPr>
                <a:spLocks/>
              </p:cNvSpPr>
              <p:nvPr/>
            </p:nvSpPr>
            <p:spPr bwMode="auto">
              <a:xfrm>
                <a:off x="1562100" y="647700"/>
                <a:ext cx="115888" cy="39688"/>
              </a:xfrm>
              <a:custGeom>
                <a:avLst/>
                <a:gdLst>
                  <a:gd name="T0" fmla="*/ 656582853 w 15"/>
                  <a:gd name="T1" fmla="*/ 0 h 5"/>
                  <a:gd name="T2" fmla="*/ 0 w 15"/>
                  <a:gd name="T3" fmla="*/ 315027473 h 5"/>
                  <a:gd name="T4" fmla="*/ 656582853 w 15"/>
                  <a:gd name="T5" fmla="*/ 0 h 5"/>
                  <a:gd name="T6" fmla="*/ 0 60000 65536"/>
                  <a:gd name="T7" fmla="*/ 0 60000 65536"/>
                  <a:gd name="T8" fmla="*/ 0 60000 65536"/>
                  <a:gd name="T9" fmla="*/ 0 w 15"/>
                  <a:gd name="T10" fmla="*/ 0 h 5"/>
                  <a:gd name="T11" fmla="*/ 15 w 15"/>
                  <a:gd name="T12" fmla="*/ 5 h 5"/>
                </a:gdLst>
                <a:ahLst/>
                <a:cxnLst>
                  <a:cxn ang="T6">
                    <a:pos x="T0" y="T1"/>
                  </a:cxn>
                  <a:cxn ang="T7">
                    <a:pos x="T2" y="T3"/>
                  </a:cxn>
                  <a:cxn ang="T8">
                    <a:pos x="T4" y="T5"/>
                  </a:cxn>
                </a:cxnLst>
                <a:rect l="T9" t="T10" r="T11" b="T12"/>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4" name="Freeform 141"/>
              <p:cNvSpPr>
                <a:spLocks/>
              </p:cNvSpPr>
              <p:nvPr/>
            </p:nvSpPr>
            <p:spPr bwMode="auto">
              <a:xfrm>
                <a:off x="1570037" y="803275"/>
                <a:ext cx="93663" cy="117475"/>
              </a:xfrm>
              <a:custGeom>
                <a:avLst/>
                <a:gdLst>
                  <a:gd name="T0" fmla="*/ 365535474 w 12"/>
                  <a:gd name="T1" fmla="*/ 0 h 15"/>
                  <a:gd name="T2" fmla="*/ 426455431 w 12"/>
                  <a:gd name="T3" fmla="*/ 368010045 h 15"/>
                  <a:gd name="T4" fmla="*/ 731063142 w 12"/>
                  <a:gd name="T5" fmla="*/ 736020091 h 15"/>
                  <a:gd name="T6" fmla="*/ 0 w 12"/>
                  <a:gd name="T7" fmla="*/ 858687455 h 15"/>
                  <a:gd name="T8" fmla="*/ 365535474 w 12"/>
                  <a:gd name="T9" fmla="*/ 613352727 h 15"/>
                  <a:gd name="T10" fmla="*/ 365535474 w 12"/>
                  <a:gd name="T11" fmla="*/ 0 h 15"/>
                  <a:gd name="T12" fmla="*/ 0 60000 65536"/>
                  <a:gd name="T13" fmla="*/ 0 60000 65536"/>
                  <a:gd name="T14" fmla="*/ 0 60000 65536"/>
                  <a:gd name="T15" fmla="*/ 0 60000 65536"/>
                  <a:gd name="T16" fmla="*/ 0 60000 65536"/>
                  <a:gd name="T17" fmla="*/ 0 60000 65536"/>
                  <a:gd name="T18" fmla="*/ 0 w 12"/>
                  <a:gd name="T19" fmla="*/ 0 h 15"/>
                  <a:gd name="T20" fmla="*/ 12 w 12"/>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5" name="Freeform 142"/>
              <p:cNvSpPr>
                <a:spLocks/>
              </p:cNvSpPr>
              <p:nvPr/>
            </p:nvSpPr>
            <p:spPr bwMode="auto">
              <a:xfrm>
                <a:off x="1608137" y="1100138"/>
                <a:ext cx="47625" cy="39688"/>
              </a:xfrm>
              <a:custGeom>
                <a:avLst/>
                <a:gdLst>
                  <a:gd name="T0" fmla="*/ 189015689 w 6"/>
                  <a:gd name="T1" fmla="*/ 0 h 5"/>
                  <a:gd name="T2" fmla="*/ 0 w 6"/>
                  <a:gd name="T3" fmla="*/ 315027473 h 5"/>
                  <a:gd name="T4" fmla="*/ 189015689 w 6"/>
                  <a:gd name="T5" fmla="*/ 0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6" name="Freeform 143"/>
              <p:cNvSpPr>
                <a:spLocks/>
              </p:cNvSpPr>
              <p:nvPr/>
            </p:nvSpPr>
            <p:spPr bwMode="auto">
              <a:xfrm>
                <a:off x="141287" y="101600"/>
                <a:ext cx="428625" cy="46038"/>
              </a:xfrm>
              <a:custGeom>
                <a:avLst/>
                <a:gdLst>
                  <a:gd name="T0" fmla="*/ 0 w 55"/>
                  <a:gd name="T1" fmla="*/ 0 h 6"/>
                  <a:gd name="T2" fmla="*/ 2147483647 w 55"/>
                  <a:gd name="T3" fmla="*/ 176624791 h 6"/>
                  <a:gd name="T4" fmla="*/ 0 w 55"/>
                  <a:gd name="T5" fmla="*/ 0 h 6"/>
                  <a:gd name="T6" fmla="*/ 0 60000 65536"/>
                  <a:gd name="T7" fmla="*/ 0 60000 65536"/>
                  <a:gd name="T8" fmla="*/ 0 60000 65536"/>
                  <a:gd name="T9" fmla="*/ 0 w 55"/>
                  <a:gd name="T10" fmla="*/ 0 h 6"/>
                  <a:gd name="T11" fmla="*/ 55 w 55"/>
                  <a:gd name="T12" fmla="*/ 6 h 6"/>
                </a:gdLst>
                <a:ahLst/>
                <a:cxnLst>
                  <a:cxn ang="T6">
                    <a:pos x="T0" y="T1"/>
                  </a:cxn>
                  <a:cxn ang="T7">
                    <a:pos x="T2" y="T3"/>
                  </a:cxn>
                  <a:cxn ang="T8">
                    <a:pos x="T4" y="T5"/>
                  </a:cxn>
                </a:cxnLst>
                <a:rect l="T9" t="T10" r="T11" b="T12"/>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7" name="Freeform 144"/>
              <p:cNvSpPr>
                <a:spLocks/>
              </p:cNvSpPr>
              <p:nvPr/>
            </p:nvSpPr>
            <p:spPr bwMode="auto">
              <a:xfrm>
                <a:off x="31750" y="492125"/>
                <a:ext cx="147638" cy="38100"/>
              </a:xfrm>
              <a:custGeom>
                <a:avLst/>
                <a:gdLst>
                  <a:gd name="T0" fmla="*/ 422656464 w 19"/>
                  <a:gd name="T1" fmla="*/ 0 h 5"/>
                  <a:gd name="T2" fmla="*/ 1147209448 w 19"/>
                  <a:gd name="T3" fmla="*/ 58064393 h 5"/>
                  <a:gd name="T4" fmla="*/ 241520191 w 19"/>
                  <a:gd name="T5" fmla="*/ 232257571 h 5"/>
                  <a:gd name="T6" fmla="*/ 422656464 w 19"/>
                  <a:gd name="T7" fmla="*/ 0 h 5"/>
                  <a:gd name="T8" fmla="*/ 0 60000 65536"/>
                  <a:gd name="T9" fmla="*/ 0 60000 65536"/>
                  <a:gd name="T10" fmla="*/ 0 60000 65536"/>
                  <a:gd name="T11" fmla="*/ 0 60000 65536"/>
                  <a:gd name="T12" fmla="*/ 0 w 19"/>
                  <a:gd name="T13" fmla="*/ 0 h 5"/>
                  <a:gd name="T14" fmla="*/ 19 w 19"/>
                  <a:gd name="T15" fmla="*/ 5 h 5"/>
                </a:gdLst>
                <a:ahLst/>
                <a:cxnLst>
                  <a:cxn ang="T8">
                    <a:pos x="T0" y="T1"/>
                  </a:cxn>
                  <a:cxn ang="T9">
                    <a:pos x="T2" y="T3"/>
                  </a:cxn>
                  <a:cxn ang="T10">
                    <a:pos x="T4" y="T5"/>
                  </a:cxn>
                  <a:cxn ang="T11">
                    <a:pos x="T6" y="T7"/>
                  </a:cxn>
                </a:cxnLst>
                <a:rect l="T12" t="T13" r="T14" b="T15"/>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8" name="Freeform 145"/>
              <p:cNvSpPr>
                <a:spLocks/>
              </p:cNvSpPr>
              <p:nvPr/>
            </p:nvSpPr>
            <p:spPr bwMode="auto">
              <a:xfrm>
                <a:off x="31750" y="725488"/>
                <a:ext cx="155575" cy="31750"/>
              </a:xfrm>
              <a:custGeom>
                <a:avLst/>
                <a:gdLst>
                  <a:gd name="T0" fmla="*/ 363057582 w 20"/>
                  <a:gd name="T1" fmla="*/ 0 h 4"/>
                  <a:gd name="T2" fmla="*/ 1210179056 w 20"/>
                  <a:gd name="T3" fmla="*/ 0 h 4"/>
                  <a:gd name="T4" fmla="*/ 121021777 w 20"/>
                  <a:gd name="T5" fmla="*/ 252015567 h 4"/>
                  <a:gd name="T6" fmla="*/ 363057582 w 20"/>
                  <a:gd name="T7" fmla="*/ 0 h 4"/>
                  <a:gd name="T8" fmla="*/ 0 60000 65536"/>
                  <a:gd name="T9" fmla="*/ 0 60000 65536"/>
                  <a:gd name="T10" fmla="*/ 0 60000 65536"/>
                  <a:gd name="T11" fmla="*/ 0 60000 65536"/>
                  <a:gd name="T12" fmla="*/ 0 w 20"/>
                  <a:gd name="T13" fmla="*/ 0 h 4"/>
                  <a:gd name="T14" fmla="*/ 20 w 20"/>
                  <a:gd name="T15" fmla="*/ 4 h 4"/>
                </a:gdLst>
                <a:ahLst/>
                <a:cxnLst>
                  <a:cxn ang="T8">
                    <a:pos x="T0" y="T1"/>
                  </a:cxn>
                  <a:cxn ang="T9">
                    <a:pos x="T2" y="T3"/>
                  </a:cxn>
                  <a:cxn ang="T10">
                    <a:pos x="T4" y="T5"/>
                  </a:cxn>
                  <a:cxn ang="T11">
                    <a:pos x="T6" y="T7"/>
                  </a:cxn>
                </a:cxnLst>
                <a:rect l="T12" t="T13" r="T14" b="T15"/>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39" name="Freeform 146"/>
              <p:cNvSpPr>
                <a:spLocks/>
              </p:cNvSpPr>
              <p:nvPr/>
            </p:nvSpPr>
            <p:spPr bwMode="auto">
              <a:xfrm>
                <a:off x="23812" y="982663"/>
                <a:ext cx="155575" cy="39688"/>
              </a:xfrm>
              <a:custGeom>
                <a:avLst/>
                <a:gdLst>
                  <a:gd name="T0" fmla="*/ 363057582 w 20"/>
                  <a:gd name="T1" fmla="*/ 0 h 5"/>
                  <a:gd name="T2" fmla="*/ 1210179056 w 20"/>
                  <a:gd name="T3" fmla="*/ 63008660 h 5"/>
                  <a:gd name="T4" fmla="*/ 121021777 w 20"/>
                  <a:gd name="T5" fmla="*/ 315027473 h 5"/>
                  <a:gd name="T6" fmla="*/ 363057582 w 20"/>
                  <a:gd name="T7" fmla="*/ 0 h 5"/>
                  <a:gd name="T8" fmla="*/ 0 60000 65536"/>
                  <a:gd name="T9" fmla="*/ 0 60000 65536"/>
                  <a:gd name="T10" fmla="*/ 0 60000 65536"/>
                  <a:gd name="T11" fmla="*/ 0 60000 65536"/>
                  <a:gd name="T12" fmla="*/ 0 w 20"/>
                  <a:gd name="T13" fmla="*/ 0 h 5"/>
                  <a:gd name="T14" fmla="*/ 20 w 20"/>
                  <a:gd name="T15" fmla="*/ 5 h 5"/>
                </a:gdLst>
                <a:ahLst/>
                <a:cxnLst>
                  <a:cxn ang="T8">
                    <a:pos x="T0" y="T1"/>
                  </a:cxn>
                  <a:cxn ang="T9">
                    <a:pos x="T2" y="T3"/>
                  </a:cxn>
                  <a:cxn ang="T10">
                    <a:pos x="T4" y="T5"/>
                  </a:cxn>
                  <a:cxn ang="T11">
                    <a:pos x="T6" y="T7"/>
                  </a:cxn>
                </a:cxnLst>
                <a:rect l="T12" t="T13" r="T14" b="T15"/>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40" name="Freeform 147"/>
              <p:cNvSpPr>
                <a:spLocks/>
              </p:cNvSpPr>
              <p:nvPr/>
            </p:nvSpPr>
            <p:spPr bwMode="auto">
              <a:xfrm>
                <a:off x="155575" y="1201738"/>
                <a:ext cx="563563" cy="69850"/>
              </a:xfrm>
              <a:custGeom>
                <a:avLst/>
                <a:gdLst>
                  <a:gd name="T0" fmla="*/ 0 w 72"/>
                  <a:gd name="T1" fmla="*/ 0 h 9"/>
                  <a:gd name="T2" fmla="*/ 2147483647 w 72"/>
                  <a:gd name="T3" fmla="*/ 60233973 h 9"/>
                  <a:gd name="T4" fmla="*/ 0 w 72"/>
                  <a:gd name="T5" fmla="*/ 0 h 9"/>
                  <a:gd name="T6" fmla="*/ 0 60000 65536"/>
                  <a:gd name="T7" fmla="*/ 0 60000 65536"/>
                  <a:gd name="T8" fmla="*/ 0 60000 65536"/>
                  <a:gd name="T9" fmla="*/ 0 w 72"/>
                  <a:gd name="T10" fmla="*/ 0 h 9"/>
                  <a:gd name="T11" fmla="*/ 72 w 72"/>
                  <a:gd name="T12" fmla="*/ 9 h 9"/>
                </a:gdLst>
                <a:ahLst/>
                <a:cxnLst>
                  <a:cxn ang="T6">
                    <a:pos x="T0" y="T1"/>
                  </a:cxn>
                  <a:cxn ang="T7">
                    <a:pos x="T2" y="T3"/>
                  </a:cxn>
                  <a:cxn ang="T8">
                    <a:pos x="T4" y="T5"/>
                  </a:cxn>
                </a:cxnLst>
                <a:rect l="T9" t="T10" r="T11" b="T12"/>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41" name="Freeform 148"/>
              <p:cNvSpPr>
                <a:spLocks/>
              </p:cNvSpPr>
              <p:nvPr/>
            </p:nvSpPr>
            <p:spPr bwMode="auto">
              <a:xfrm>
                <a:off x="1155700" y="1263650"/>
                <a:ext cx="280988" cy="250825"/>
              </a:xfrm>
              <a:custGeom>
                <a:avLst/>
                <a:gdLst>
                  <a:gd name="T0" fmla="*/ 2147483647 w 36"/>
                  <a:gd name="T1" fmla="*/ 0 h 32"/>
                  <a:gd name="T2" fmla="*/ 182767067 w 36"/>
                  <a:gd name="T3" fmla="*/ 1904600028 h 32"/>
                  <a:gd name="T4" fmla="*/ 2147483647 w 36"/>
                  <a:gd name="T5" fmla="*/ 0 h 32"/>
                  <a:gd name="T6" fmla="*/ 0 60000 65536"/>
                  <a:gd name="T7" fmla="*/ 0 60000 65536"/>
                  <a:gd name="T8" fmla="*/ 0 60000 65536"/>
                  <a:gd name="T9" fmla="*/ 0 w 36"/>
                  <a:gd name="T10" fmla="*/ 0 h 32"/>
                  <a:gd name="T11" fmla="*/ 36 w 36"/>
                  <a:gd name="T12" fmla="*/ 32 h 32"/>
                </a:gdLst>
                <a:ahLst/>
                <a:cxnLst>
                  <a:cxn ang="T6">
                    <a:pos x="T0" y="T1"/>
                  </a:cxn>
                  <a:cxn ang="T7">
                    <a:pos x="T2" y="T3"/>
                  </a:cxn>
                  <a:cxn ang="T8">
                    <a:pos x="T4" y="T5"/>
                  </a:cxn>
                </a:cxnLst>
                <a:rect l="T9" t="T10" r="T11" b="T12"/>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pic>
          <p:nvPicPr>
            <p:cNvPr id="12318" name="图片 15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791640"/>
              <a:ext cx="3499407" cy="560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 name="组合 184"/>
          <p:cNvGrpSpPr>
            <a:grpSpLocks/>
          </p:cNvGrpSpPr>
          <p:nvPr/>
        </p:nvGrpSpPr>
        <p:grpSpPr bwMode="auto">
          <a:xfrm>
            <a:off x="8163907" y="4289982"/>
            <a:ext cx="3267075" cy="1210965"/>
            <a:chOff x="0" y="0"/>
            <a:chExt cx="3267387" cy="1210551"/>
          </a:xfrm>
        </p:grpSpPr>
        <p:sp>
          <p:nvSpPr>
            <p:cNvPr id="12312" name="椭圆 166"/>
            <p:cNvSpPr>
              <a:spLocks noChangeArrowheads="1"/>
            </p:cNvSpPr>
            <p:nvPr/>
          </p:nvSpPr>
          <p:spPr bwMode="auto">
            <a:xfrm>
              <a:off x="0" y="99701"/>
              <a:ext cx="746438" cy="746436"/>
            </a:xfrm>
            <a:prstGeom prst="ellipse">
              <a:avLst/>
            </a:prstGeom>
            <a:solidFill>
              <a:srgbClr val="34457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2313" name="Freeform 72"/>
            <p:cNvSpPr>
              <a:spLocks noEditPoints="1"/>
            </p:cNvSpPr>
            <p:nvPr/>
          </p:nvSpPr>
          <p:spPr bwMode="auto">
            <a:xfrm>
              <a:off x="180408" y="267412"/>
              <a:ext cx="385620" cy="411012"/>
            </a:xfrm>
            <a:custGeom>
              <a:avLst/>
              <a:gdLst>
                <a:gd name="T0" fmla="*/ 147352097 w 358"/>
                <a:gd name="T1" fmla="*/ 338038029 h 382"/>
                <a:gd name="T2" fmla="*/ 373602235 w 358"/>
                <a:gd name="T3" fmla="*/ 72933121 h 382"/>
                <a:gd name="T4" fmla="*/ 386364314 w 358"/>
                <a:gd name="T5" fmla="*/ 130815858 h 382"/>
                <a:gd name="T6" fmla="*/ 389845664 w 358"/>
                <a:gd name="T7" fmla="*/ 206064418 h 382"/>
                <a:gd name="T8" fmla="*/ 392165847 w 358"/>
                <a:gd name="T9" fmla="*/ 283627374 h 382"/>
                <a:gd name="T10" fmla="*/ 372441067 w 358"/>
                <a:gd name="T11" fmla="*/ 363506778 h 382"/>
                <a:gd name="T12" fmla="*/ 314428974 w 358"/>
                <a:gd name="T13" fmla="*/ 442227386 h 382"/>
                <a:gd name="T14" fmla="*/ 199563735 w 358"/>
                <a:gd name="T15" fmla="*/ 261631717 h 382"/>
                <a:gd name="T16" fmla="*/ 142711733 w 358"/>
                <a:gd name="T17" fmla="*/ 228060009 h 382"/>
                <a:gd name="T18" fmla="*/ 145031915 w 358"/>
                <a:gd name="T19" fmla="*/ 240793845 h 382"/>
                <a:gd name="T20" fmla="*/ 201883917 w 358"/>
                <a:gd name="T21" fmla="*/ 273208909 h 382"/>
                <a:gd name="T22" fmla="*/ 199563735 w 358"/>
                <a:gd name="T23" fmla="*/ 261631717 h 382"/>
                <a:gd name="T24" fmla="*/ 334152677 w 358"/>
                <a:gd name="T25" fmla="*/ 157442360 h 382"/>
                <a:gd name="T26" fmla="*/ 305147169 w 358"/>
                <a:gd name="T27" fmla="*/ 144707447 h 382"/>
                <a:gd name="T28" fmla="*/ 198403644 w 358"/>
                <a:gd name="T29" fmla="*/ 81036080 h 382"/>
                <a:gd name="T30" fmla="*/ 171717241 w 358"/>
                <a:gd name="T31" fmla="*/ 62513631 h 382"/>
                <a:gd name="T32" fmla="*/ 198403644 w 358"/>
                <a:gd name="T33" fmla="*/ 81036080 h 382"/>
                <a:gd name="T34" fmla="*/ 236692035 w 358"/>
                <a:gd name="T35" fmla="*/ 45148917 h 382"/>
                <a:gd name="T36" fmla="*/ 223928879 w 358"/>
                <a:gd name="T37" fmla="*/ 74090841 h 382"/>
                <a:gd name="T38" fmla="*/ 299345636 w 358"/>
                <a:gd name="T39" fmla="*/ 119239741 h 382"/>
                <a:gd name="T40" fmla="*/ 317909247 w 358"/>
                <a:gd name="T41" fmla="*/ 92613273 h 382"/>
                <a:gd name="T42" fmla="*/ 299345636 w 358"/>
                <a:gd name="T43" fmla="*/ 119239741 h 382"/>
                <a:gd name="T44" fmla="*/ 288903740 w 358"/>
                <a:gd name="T45" fmla="*/ 63671350 h 382"/>
                <a:gd name="T46" fmla="*/ 262217269 w 358"/>
                <a:gd name="T47" fmla="*/ 82193800 h 382"/>
                <a:gd name="T48" fmla="*/ 211165723 w 358"/>
                <a:gd name="T49" fmla="*/ 241951564 h 382"/>
                <a:gd name="T50" fmla="*/ 154313721 w 358"/>
                <a:gd name="T51" fmla="*/ 208379857 h 382"/>
                <a:gd name="T52" fmla="*/ 156633903 w 358"/>
                <a:gd name="T53" fmla="*/ 219955974 h 382"/>
                <a:gd name="T54" fmla="*/ 213486982 w 358"/>
                <a:gd name="T55" fmla="*/ 253528757 h 382"/>
                <a:gd name="T56" fmla="*/ 211165723 w 358"/>
                <a:gd name="T57" fmla="*/ 241951564 h 382"/>
                <a:gd name="T58" fmla="*/ 182160215 w 358"/>
                <a:gd name="T59" fmla="*/ 120397461 h 382"/>
                <a:gd name="T60" fmla="*/ 215807164 w 358"/>
                <a:gd name="T61" fmla="*/ 225744570 h 382"/>
                <a:gd name="T62" fmla="*/ 257575828 w 358"/>
                <a:gd name="T63" fmla="*/ 104189390 h 382"/>
                <a:gd name="T64" fmla="*/ 157795071 w 358"/>
                <a:gd name="T65" fmla="*/ 275524348 h 382"/>
                <a:gd name="T66" fmla="*/ 149672280 w 358"/>
                <a:gd name="T67" fmla="*/ 250055600 h 38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58"/>
                <a:gd name="T103" fmla="*/ 0 h 382"/>
                <a:gd name="T104" fmla="*/ 358 w 358"/>
                <a:gd name="T105" fmla="*/ 382 h 38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58" h="382">
                  <a:moveTo>
                    <a:pt x="131" y="382"/>
                  </a:moveTo>
                  <a:cubicBezTo>
                    <a:pt x="135" y="352"/>
                    <a:pt x="135" y="320"/>
                    <a:pt x="127" y="292"/>
                  </a:cubicBezTo>
                  <a:cubicBezTo>
                    <a:pt x="0" y="220"/>
                    <a:pt x="34"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14" name="文本框 172"/>
            <p:cNvSpPr txBox="1">
              <a:spLocks noChangeArrowheads="1"/>
            </p:cNvSpPr>
            <p:nvPr/>
          </p:nvSpPr>
          <p:spPr bwMode="auto">
            <a:xfrm>
              <a:off x="937074" y="0"/>
              <a:ext cx="2262374" cy="369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dirty="0">
                  <a:solidFill>
                    <a:srgbClr val="595959"/>
                  </a:solidFill>
                  <a:latin typeface="微软雅黑 Light" panose="020B0502040204020203" pitchFamily="34" charset="-122"/>
                </a:rPr>
                <a:t>教师资格证的重要性</a:t>
              </a:r>
            </a:p>
          </p:txBody>
        </p:sp>
        <p:sp>
          <p:nvSpPr>
            <p:cNvPr id="12315" name="矩形 173"/>
            <p:cNvSpPr>
              <a:spLocks noChangeArrowheads="1"/>
            </p:cNvSpPr>
            <p:nvPr/>
          </p:nvSpPr>
          <p:spPr bwMode="auto">
            <a:xfrm>
              <a:off x="937074" y="342918"/>
              <a:ext cx="2330313" cy="867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20000"/>
                </a:lnSpc>
                <a:buFont typeface="Arial" panose="020B0604020202020204" pitchFamily="34" charset="0"/>
                <a:buNone/>
              </a:pPr>
              <a:r>
                <a:rPr lang="zh-CN" altLang="en-US" sz="1400" dirty="0">
                  <a:solidFill>
                    <a:srgbClr val="7F7F7F"/>
                  </a:solidFill>
                  <a:latin typeface="微软雅黑 Light" panose="020B0502040204020203" pitchFamily="34" charset="-122"/>
                </a:rPr>
                <a:t>从业许可证</a:t>
              </a:r>
              <a:endParaRPr lang="en-US" altLang="zh-CN" sz="1400" dirty="0">
                <a:solidFill>
                  <a:srgbClr val="7F7F7F"/>
                </a:solidFill>
                <a:latin typeface="微软雅黑 Light" panose="020B0502040204020203" pitchFamily="34" charset="-122"/>
              </a:endParaRPr>
            </a:p>
            <a:p>
              <a:pPr eaLnBrk="1" hangingPunct="1">
                <a:lnSpc>
                  <a:spcPct val="120000"/>
                </a:lnSpc>
                <a:buFont typeface="Arial" panose="020B0604020202020204" pitchFamily="34" charset="0"/>
                <a:buNone/>
              </a:pPr>
              <a:r>
                <a:rPr lang="zh-CN" altLang="en-US" sz="1400" dirty="0">
                  <a:solidFill>
                    <a:srgbClr val="7F7F7F"/>
                  </a:solidFill>
                  <a:latin typeface="微软雅黑 Light" panose="020B0502040204020203" pitchFamily="34" charset="-122"/>
                </a:rPr>
                <a:t>职称评聘必备材料</a:t>
              </a:r>
              <a:endParaRPr lang="en-US" altLang="zh-CN" sz="1400" dirty="0">
                <a:solidFill>
                  <a:srgbClr val="7F7F7F"/>
                </a:solidFill>
                <a:latin typeface="微软雅黑 Light" panose="020B0502040204020203" pitchFamily="34" charset="-122"/>
              </a:endParaRPr>
            </a:p>
            <a:p>
              <a:pPr eaLnBrk="1" hangingPunct="1">
                <a:lnSpc>
                  <a:spcPct val="120000"/>
                </a:lnSpc>
                <a:buFont typeface="Arial" panose="020B0604020202020204" pitchFamily="34" charset="0"/>
                <a:buNone/>
              </a:pPr>
              <a:r>
                <a:rPr lang="zh-CN" altLang="en-US" sz="1400" dirty="0">
                  <a:solidFill>
                    <a:srgbClr val="7F7F7F"/>
                  </a:solidFill>
                  <a:latin typeface="微软雅黑 Light" panose="020B0502040204020203" pitchFamily="34" charset="-122"/>
                </a:rPr>
                <a:t>其他优惠</a:t>
              </a:r>
              <a:endParaRPr lang="en-US" altLang="zh-CN" sz="1400" dirty="0">
                <a:solidFill>
                  <a:srgbClr val="7F7F7F"/>
                </a:solidFill>
                <a:latin typeface="微软雅黑 Light" panose="020B0502040204020203" pitchFamily="34" charset="-122"/>
              </a:endParaRPr>
            </a:p>
          </p:txBody>
        </p:sp>
      </p:grpSp>
      <p:grpSp>
        <p:nvGrpSpPr>
          <p:cNvPr id="6" name="组合 185"/>
          <p:cNvGrpSpPr>
            <a:grpSpLocks/>
          </p:cNvGrpSpPr>
          <p:nvPr/>
        </p:nvGrpSpPr>
        <p:grpSpPr bwMode="auto">
          <a:xfrm>
            <a:off x="8145053" y="2260731"/>
            <a:ext cx="3276502" cy="905207"/>
            <a:chOff x="0" y="-49799"/>
            <a:chExt cx="3276815" cy="905131"/>
          </a:xfrm>
        </p:grpSpPr>
        <p:grpSp>
          <p:nvGrpSpPr>
            <p:cNvPr id="12307" name="组合 176"/>
            <p:cNvGrpSpPr>
              <a:grpSpLocks/>
            </p:cNvGrpSpPr>
            <p:nvPr/>
          </p:nvGrpSpPr>
          <p:grpSpPr bwMode="auto">
            <a:xfrm>
              <a:off x="0" y="0"/>
              <a:ext cx="746438" cy="746436"/>
              <a:chOff x="0" y="0"/>
              <a:chExt cx="746438" cy="746436"/>
            </a:xfrm>
          </p:grpSpPr>
          <p:sp>
            <p:nvSpPr>
              <p:cNvPr id="12310" name="椭圆 164"/>
              <p:cNvSpPr>
                <a:spLocks noChangeArrowheads="1"/>
              </p:cNvSpPr>
              <p:nvPr/>
            </p:nvSpPr>
            <p:spPr bwMode="auto">
              <a:xfrm>
                <a:off x="0" y="0"/>
                <a:ext cx="746438" cy="746436"/>
              </a:xfrm>
              <a:prstGeom prst="ellipse">
                <a:avLst/>
              </a:prstGeom>
              <a:solidFill>
                <a:srgbClr val="C63E5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2311" name="Freeform 99"/>
              <p:cNvSpPr>
                <a:spLocks noEditPoints="1"/>
              </p:cNvSpPr>
              <p:nvPr/>
            </p:nvSpPr>
            <p:spPr bwMode="auto">
              <a:xfrm>
                <a:off x="205483" y="162417"/>
                <a:ext cx="335470" cy="421603"/>
              </a:xfrm>
              <a:custGeom>
                <a:avLst/>
                <a:gdLst>
                  <a:gd name="T0" fmla="*/ 27402765 w 222"/>
                  <a:gd name="T1" fmla="*/ 0 h 279"/>
                  <a:gd name="T2" fmla="*/ 479534777 w 222"/>
                  <a:gd name="T3" fmla="*/ 0 h 279"/>
                  <a:gd name="T4" fmla="*/ 506937531 w 222"/>
                  <a:gd name="T5" fmla="*/ 0 h 279"/>
                  <a:gd name="T6" fmla="*/ 506937531 w 222"/>
                  <a:gd name="T7" fmla="*/ 27401173 h 279"/>
                  <a:gd name="T8" fmla="*/ 506937531 w 222"/>
                  <a:gd name="T9" fmla="*/ 609692261 h 279"/>
                  <a:gd name="T10" fmla="*/ 506937531 w 222"/>
                  <a:gd name="T11" fmla="*/ 637093421 h 279"/>
                  <a:gd name="T12" fmla="*/ 479534777 w 222"/>
                  <a:gd name="T13" fmla="*/ 637093421 h 279"/>
                  <a:gd name="T14" fmla="*/ 162128725 w 222"/>
                  <a:gd name="T15" fmla="*/ 637093421 h 279"/>
                  <a:gd name="T16" fmla="*/ 150710659 w 222"/>
                  <a:gd name="T17" fmla="*/ 637093421 h 279"/>
                  <a:gd name="T18" fmla="*/ 146144037 w 222"/>
                  <a:gd name="T19" fmla="*/ 632526813 h 279"/>
                  <a:gd name="T20" fmla="*/ 9134758 w 222"/>
                  <a:gd name="T21" fmla="*/ 529769060 h 279"/>
                  <a:gd name="T22" fmla="*/ 0 w 222"/>
                  <a:gd name="T23" fmla="*/ 522919148 h 279"/>
                  <a:gd name="T24" fmla="*/ 0 w 222"/>
                  <a:gd name="T25" fmla="*/ 513784420 h 279"/>
                  <a:gd name="T26" fmla="*/ 0 w 222"/>
                  <a:gd name="T27" fmla="*/ 27401173 h 279"/>
                  <a:gd name="T28" fmla="*/ 0 w 222"/>
                  <a:gd name="T29" fmla="*/ 0 h 279"/>
                  <a:gd name="T30" fmla="*/ 27402765 w 222"/>
                  <a:gd name="T31" fmla="*/ 0 h 279"/>
                  <a:gd name="T32" fmla="*/ 27402765 w 222"/>
                  <a:gd name="T33" fmla="*/ 0 h 279"/>
                  <a:gd name="T34" fmla="*/ 52520709 w 222"/>
                  <a:gd name="T35" fmla="*/ 486383259 h 279"/>
                  <a:gd name="T36" fmla="*/ 134725971 w 222"/>
                  <a:gd name="T37" fmla="*/ 454413979 h 279"/>
                  <a:gd name="T38" fmla="*/ 146144037 w 222"/>
                  <a:gd name="T39" fmla="*/ 447564067 h 279"/>
                  <a:gd name="T40" fmla="*/ 150710659 w 222"/>
                  <a:gd name="T41" fmla="*/ 458980587 h 279"/>
                  <a:gd name="T42" fmla="*/ 182680034 w 222"/>
                  <a:gd name="T43" fmla="*/ 582289589 h 279"/>
                  <a:gd name="T44" fmla="*/ 452133535 w 222"/>
                  <a:gd name="T45" fmla="*/ 582289589 h 279"/>
                  <a:gd name="T46" fmla="*/ 452133535 w 222"/>
                  <a:gd name="T47" fmla="*/ 54803856 h 279"/>
                  <a:gd name="T48" fmla="*/ 52520709 w 222"/>
                  <a:gd name="T49" fmla="*/ 54803856 h 279"/>
                  <a:gd name="T50" fmla="*/ 52520709 w 222"/>
                  <a:gd name="T51" fmla="*/ 486383259 h 279"/>
                  <a:gd name="T52" fmla="*/ 52520709 w 222"/>
                  <a:gd name="T53" fmla="*/ 486383259 h 279"/>
                  <a:gd name="T54" fmla="*/ 155278792 w 222"/>
                  <a:gd name="T55" fmla="*/ 577722980 h 279"/>
                  <a:gd name="T56" fmla="*/ 127876038 w 222"/>
                  <a:gd name="T57" fmla="*/ 481816651 h 279"/>
                  <a:gd name="T58" fmla="*/ 63938775 w 222"/>
                  <a:gd name="T59" fmla="*/ 502367899 h 279"/>
                  <a:gd name="T60" fmla="*/ 155278792 w 222"/>
                  <a:gd name="T61" fmla="*/ 577722980 h 279"/>
                  <a:gd name="T62" fmla="*/ 155278792 w 222"/>
                  <a:gd name="T63" fmla="*/ 577722980 h 279"/>
                  <a:gd name="T64" fmla="*/ 118742794 w 222"/>
                  <a:gd name="T65" fmla="*/ 340239611 h 279"/>
                  <a:gd name="T66" fmla="*/ 118742794 w 222"/>
                  <a:gd name="T67" fmla="*/ 367642283 h 279"/>
                  <a:gd name="T68" fmla="*/ 392762822 w 222"/>
                  <a:gd name="T69" fmla="*/ 367642283 h 279"/>
                  <a:gd name="T70" fmla="*/ 392762822 w 222"/>
                  <a:gd name="T71" fmla="*/ 340239611 h 279"/>
                  <a:gd name="T72" fmla="*/ 118742794 w 222"/>
                  <a:gd name="T73" fmla="*/ 340239611 h 279"/>
                  <a:gd name="T74" fmla="*/ 118742794 w 222"/>
                  <a:gd name="T75" fmla="*/ 340239611 h 279"/>
                  <a:gd name="T76" fmla="*/ 118742794 w 222"/>
                  <a:gd name="T77" fmla="*/ 276302562 h 279"/>
                  <a:gd name="T78" fmla="*/ 118742794 w 222"/>
                  <a:gd name="T79" fmla="*/ 296853810 h 279"/>
                  <a:gd name="T80" fmla="*/ 392762822 w 222"/>
                  <a:gd name="T81" fmla="*/ 296853810 h 279"/>
                  <a:gd name="T82" fmla="*/ 392762822 w 222"/>
                  <a:gd name="T83" fmla="*/ 276302562 h 279"/>
                  <a:gd name="T84" fmla="*/ 118742794 w 222"/>
                  <a:gd name="T85" fmla="*/ 276302562 h 279"/>
                  <a:gd name="T86" fmla="*/ 118742794 w 222"/>
                  <a:gd name="T87" fmla="*/ 276302562 h 279"/>
                  <a:gd name="T88" fmla="*/ 118742794 w 222"/>
                  <a:gd name="T89" fmla="*/ 205514089 h 279"/>
                  <a:gd name="T90" fmla="*/ 118742794 w 222"/>
                  <a:gd name="T91" fmla="*/ 226065337 h 279"/>
                  <a:gd name="T92" fmla="*/ 392762822 w 222"/>
                  <a:gd name="T93" fmla="*/ 226065337 h 279"/>
                  <a:gd name="T94" fmla="*/ 392762822 w 222"/>
                  <a:gd name="T95" fmla="*/ 205514089 h 279"/>
                  <a:gd name="T96" fmla="*/ 118742794 w 222"/>
                  <a:gd name="T97" fmla="*/ 205514089 h 279"/>
                  <a:gd name="T98" fmla="*/ 118742794 w 222"/>
                  <a:gd name="T99" fmla="*/ 205514089 h 279"/>
                  <a:gd name="T100" fmla="*/ 118742794 w 222"/>
                  <a:gd name="T101" fmla="*/ 134725569 h 279"/>
                  <a:gd name="T102" fmla="*/ 118742794 w 222"/>
                  <a:gd name="T103" fmla="*/ 162128241 h 279"/>
                  <a:gd name="T104" fmla="*/ 392762822 w 222"/>
                  <a:gd name="T105" fmla="*/ 162128241 h 279"/>
                  <a:gd name="T106" fmla="*/ 392762822 w 222"/>
                  <a:gd name="T107" fmla="*/ 134725569 h 279"/>
                  <a:gd name="T108" fmla="*/ 118742794 w 222"/>
                  <a:gd name="T109" fmla="*/ 134725569 h 27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22"/>
                  <a:gd name="T166" fmla="*/ 0 h 279"/>
                  <a:gd name="T167" fmla="*/ 222 w 222"/>
                  <a:gd name="T168" fmla="*/ 279 h 27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22" h="279">
                    <a:moveTo>
                      <a:pt x="12" y="0"/>
                    </a:moveTo>
                    <a:lnTo>
                      <a:pt x="210" y="0"/>
                    </a:lnTo>
                    <a:lnTo>
                      <a:pt x="222" y="0"/>
                    </a:lnTo>
                    <a:lnTo>
                      <a:pt x="222" y="12"/>
                    </a:lnTo>
                    <a:lnTo>
                      <a:pt x="222" y="267"/>
                    </a:lnTo>
                    <a:lnTo>
                      <a:pt x="222" y="279"/>
                    </a:lnTo>
                    <a:lnTo>
                      <a:pt x="210" y="279"/>
                    </a:lnTo>
                    <a:lnTo>
                      <a:pt x="71" y="279"/>
                    </a:lnTo>
                    <a:lnTo>
                      <a:pt x="66" y="279"/>
                    </a:lnTo>
                    <a:lnTo>
                      <a:pt x="64" y="277"/>
                    </a:lnTo>
                    <a:lnTo>
                      <a:pt x="4" y="232"/>
                    </a:lnTo>
                    <a:lnTo>
                      <a:pt x="0" y="229"/>
                    </a:lnTo>
                    <a:lnTo>
                      <a:pt x="0" y="225"/>
                    </a:lnTo>
                    <a:lnTo>
                      <a:pt x="0" y="12"/>
                    </a:lnTo>
                    <a:lnTo>
                      <a:pt x="0" y="0"/>
                    </a:lnTo>
                    <a:lnTo>
                      <a:pt x="12" y="0"/>
                    </a:lnTo>
                    <a:close/>
                    <a:moveTo>
                      <a:pt x="23" y="213"/>
                    </a:moveTo>
                    <a:lnTo>
                      <a:pt x="59" y="199"/>
                    </a:lnTo>
                    <a:lnTo>
                      <a:pt x="64" y="196"/>
                    </a:lnTo>
                    <a:lnTo>
                      <a:pt x="66" y="201"/>
                    </a:lnTo>
                    <a:lnTo>
                      <a:pt x="80" y="255"/>
                    </a:lnTo>
                    <a:lnTo>
                      <a:pt x="198" y="255"/>
                    </a:lnTo>
                    <a:lnTo>
                      <a:pt x="198" y="24"/>
                    </a:lnTo>
                    <a:lnTo>
                      <a:pt x="23" y="24"/>
                    </a:lnTo>
                    <a:lnTo>
                      <a:pt x="23" y="213"/>
                    </a:lnTo>
                    <a:close/>
                    <a:moveTo>
                      <a:pt x="68" y="253"/>
                    </a:moveTo>
                    <a:lnTo>
                      <a:pt x="56" y="211"/>
                    </a:lnTo>
                    <a:lnTo>
                      <a:pt x="28" y="220"/>
                    </a:lnTo>
                    <a:lnTo>
                      <a:pt x="68" y="253"/>
                    </a:lnTo>
                    <a:close/>
                    <a:moveTo>
                      <a:pt x="52" y="149"/>
                    </a:moveTo>
                    <a:lnTo>
                      <a:pt x="52" y="161"/>
                    </a:lnTo>
                    <a:lnTo>
                      <a:pt x="172" y="161"/>
                    </a:lnTo>
                    <a:lnTo>
                      <a:pt x="172" y="149"/>
                    </a:lnTo>
                    <a:lnTo>
                      <a:pt x="52" y="149"/>
                    </a:lnTo>
                    <a:close/>
                    <a:moveTo>
                      <a:pt x="52" y="121"/>
                    </a:moveTo>
                    <a:lnTo>
                      <a:pt x="52" y="130"/>
                    </a:lnTo>
                    <a:lnTo>
                      <a:pt x="172" y="130"/>
                    </a:lnTo>
                    <a:lnTo>
                      <a:pt x="172" y="121"/>
                    </a:lnTo>
                    <a:lnTo>
                      <a:pt x="52" y="121"/>
                    </a:lnTo>
                    <a:close/>
                    <a:moveTo>
                      <a:pt x="52" y="90"/>
                    </a:moveTo>
                    <a:lnTo>
                      <a:pt x="52" y="99"/>
                    </a:lnTo>
                    <a:lnTo>
                      <a:pt x="172" y="99"/>
                    </a:lnTo>
                    <a:lnTo>
                      <a:pt x="172" y="90"/>
                    </a:lnTo>
                    <a:lnTo>
                      <a:pt x="52" y="90"/>
                    </a:lnTo>
                    <a:close/>
                    <a:moveTo>
                      <a:pt x="52" y="59"/>
                    </a:moveTo>
                    <a:lnTo>
                      <a:pt x="52" y="71"/>
                    </a:lnTo>
                    <a:lnTo>
                      <a:pt x="172" y="71"/>
                    </a:lnTo>
                    <a:lnTo>
                      <a:pt x="172" y="59"/>
                    </a:lnTo>
                    <a:lnTo>
                      <a:pt x="52" y="5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sp>
          <p:nvSpPr>
            <p:cNvPr id="12308" name="文本框 178"/>
            <p:cNvSpPr txBox="1">
              <a:spLocks noChangeArrowheads="1"/>
            </p:cNvSpPr>
            <p:nvPr/>
          </p:nvSpPr>
          <p:spPr bwMode="auto">
            <a:xfrm>
              <a:off x="937074" y="-49799"/>
              <a:ext cx="1108102" cy="369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dirty="0">
                  <a:solidFill>
                    <a:srgbClr val="595959"/>
                  </a:solidFill>
                  <a:latin typeface="微软雅黑 Light" panose="020B0502040204020203" pitchFamily="34" charset="-122"/>
                </a:rPr>
                <a:t>相关文件</a:t>
              </a:r>
            </a:p>
          </p:txBody>
        </p:sp>
        <p:sp>
          <p:nvSpPr>
            <p:cNvPr id="12309" name="矩形 179"/>
            <p:cNvSpPr>
              <a:spLocks noChangeArrowheads="1"/>
            </p:cNvSpPr>
            <p:nvPr/>
          </p:nvSpPr>
          <p:spPr bwMode="auto">
            <a:xfrm>
              <a:off x="946502" y="245986"/>
              <a:ext cx="2330313" cy="60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20000"/>
                </a:lnSpc>
                <a:buFont typeface="Arial" panose="020B0604020202020204" pitchFamily="34" charset="0"/>
                <a:buNone/>
              </a:pPr>
              <a:r>
                <a:rPr lang="zh-CN" altLang="en-US" sz="1400" dirty="0">
                  <a:solidFill>
                    <a:srgbClr val="7F7F7F"/>
                  </a:solidFill>
                  <a:latin typeface="微软雅黑 Light" panose="020B0502040204020203" pitchFamily="34" charset="-122"/>
                </a:rPr>
                <a:t>下载地址：</a:t>
              </a:r>
              <a:r>
                <a:rPr lang="en-US" altLang="zh-CN" sz="1400" dirty="0">
                  <a:solidFill>
                    <a:srgbClr val="7F7F7F"/>
                  </a:solidFill>
                  <a:latin typeface="微软雅黑 Light" panose="020B0502040204020203" pitchFamily="34" charset="-122"/>
                </a:rPr>
                <a:t>http://web.jlnu.edu.cn/rsc/</a:t>
              </a:r>
            </a:p>
          </p:txBody>
        </p:sp>
      </p:grpSp>
      <p:grpSp>
        <p:nvGrpSpPr>
          <p:cNvPr id="8" name="组合 187"/>
          <p:cNvGrpSpPr>
            <a:grpSpLocks/>
          </p:cNvGrpSpPr>
          <p:nvPr/>
        </p:nvGrpSpPr>
        <p:grpSpPr bwMode="auto">
          <a:xfrm>
            <a:off x="565150" y="2310533"/>
            <a:ext cx="3289300" cy="763853"/>
            <a:chOff x="0" y="99701"/>
            <a:chExt cx="3290534" cy="763590"/>
          </a:xfrm>
        </p:grpSpPr>
        <p:sp>
          <p:nvSpPr>
            <p:cNvPr id="12303" name="椭圆 160"/>
            <p:cNvSpPr>
              <a:spLocks noChangeArrowheads="1"/>
            </p:cNvSpPr>
            <p:nvPr/>
          </p:nvSpPr>
          <p:spPr bwMode="auto">
            <a:xfrm>
              <a:off x="2544096" y="99701"/>
              <a:ext cx="746438" cy="746436"/>
            </a:xfrm>
            <a:prstGeom prst="ellipse">
              <a:avLst/>
            </a:prstGeom>
            <a:solidFill>
              <a:srgbClr val="34457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2304" name="Freeform 54"/>
            <p:cNvSpPr>
              <a:spLocks noEditPoints="1"/>
            </p:cNvSpPr>
            <p:nvPr/>
          </p:nvSpPr>
          <p:spPr bwMode="auto">
            <a:xfrm>
              <a:off x="2717089" y="276473"/>
              <a:ext cx="400450" cy="392891"/>
            </a:xfrm>
            <a:custGeom>
              <a:avLst/>
              <a:gdLst>
                <a:gd name="T0" fmla="*/ 1431787579 w 112"/>
                <a:gd name="T1" fmla="*/ 1186427357 h 110"/>
                <a:gd name="T2" fmla="*/ 0 w 112"/>
                <a:gd name="T3" fmla="*/ 1186427357 h 110"/>
                <a:gd name="T4" fmla="*/ 115054287 w 112"/>
                <a:gd name="T5" fmla="*/ 1097126829 h 110"/>
                <a:gd name="T6" fmla="*/ 1316733320 w 112"/>
                <a:gd name="T7" fmla="*/ 1097126829 h 110"/>
                <a:gd name="T8" fmla="*/ 370730900 w 112"/>
                <a:gd name="T9" fmla="*/ 51029397 h 110"/>
                <a:gd name="T10" fmla="*/ 370730900 w 112"/>
                <a:gd name="T11" fmla="*/ 306176411 h 110"/>
                <a:gd name="T12" fmla="*/ 370730900 w 112"/>
                <a:gd name="T13" fmla="*/ 51029397 h 110"/>
                <a:gd name="T14" fmla="*/ 933220091 w 112"/>
                <a:gd name="T15" fmla="*/ 178601111 h 110"/>
                <a:gd name="T16" fmla="*/ 1188896843 w 112"/>
                <a:gd name="T17" fmla="*/ 178601111 h 110"/>
                <a:gd name="T18" fmla="*/ 933220091 w 112"/>
                <a:gd name="T19" fmla="*/ 790953878 h 110"/>
                <a:gd name="T20" fmla="*/ 1022706563 w 112"/>
                <a:gd name="T21" fmla="*/ 1135401545 h 110"/>
                <a:gd name="T22" fmla="*/ 1099407019 w 112"/>
                <a:gd name="T23" fmla="*/ 1135401545 h 110"/>
                <a:gd name="T24" fmla="*/ 1201679061 w 112"/>
                <a:gd name="T25" fmla="*/ 752679162 h 110"/>
                <a:gd name="T26" fmla="*/ 1265597299 w 112"/>
                <a:gd name="T27" fmla="*/ 459264561 h 110"/>
                <a:gd name="T28" fmla="*/ 997138552 w 112"/>
                <a:gd name="T29" fmla="*/ 331689317 h 110"/>
                <a:gd name="T30" fmla="*/ 997138552 w 112"/>
                <a:gd name="T31" fmla="*/ 446506322 h 110"/>
                <a:gd name="T32" fmla="*/ 933220091 w 112"/>
                <a:gd name="T33" fmla="*/ 790953878 h 110"/>
                <a:gd name="T34" fmla="*/ 856516059 w 112"/>
                <a:gd name="T35" fmla="*/ 140329967 h 110"/>
                <a:gd name="T36" fmla="*/ 575271520 w 112"/>
                <a:gd name="T37" fmla="*/ 140329967 h 110"/>
                <a:gd name="T38" fmla="*/ 856516059 w 112"/>
                <a:gd name="T39" fmla="*/ 765437401 h 110"/>
                <a:gd name="T40" fmla="*/ 933220091 w 112"/>
                <a:gd name="T41" fmla="*/ 446506322 h 110"/>
                <a:gd name="T42" fmla="*/ 626407541 w 112"/>
                <a:gd name="T43" fmla="*/ 306176411 h 110"/>
                <a:gd name="T44" fmla="*/ 498567489 w 112"/>
                <a:gd name="T45" fmla="*/ 650623967 h 110"/>
                <a:gd name="T46" fmla="*/ 575271520 w 112"/>
                <a:gd name="T47" fmla="*/ 1186427357 h 110"/>
                <a:gd name="T48" fmla="*/ 715893790 w 112"/>
                <a:gd name="T49" fmla="*/ 918525550 h 110"/>
                <a:gd name="T50" fmla="*/ 856516059 w 112"/>
                <a:gd name="T51" fmla="*/ 1186427357 h 110"/>
                <a:gd name="T52" fmla="*/ 498567489 w 112"/>
                <a:gd name="T53" fmla="*/ 790953878 h 110"/>
                <a:gd name="T54" fmla="*/ 434649138 w 112"/>
                <a:gd name="T55" fmla="*/ 446506322 h 110"/>
                <a:gd name="T56" fmla="*/ 434649138 w 112"/>
                <a:gd name="T57" fmla="*/ 331689317 h 110"/>
                <a:gd name="T58" fmla="*/ 166190336 w 112"/>
                <a:gd name="T59" fmla="*/ 459264561 h 110"/>
                <a:gd name="T60" fmla="*/ 230108574 w 112"/>
                <a:gd name="T61" fmla="*/ 752679162 h 110"/>
                <a:gd name="T62" fmla="*/ 332380672 w 112"/>
                <a:gd name="T63" fmla="*/ 1135401545 h 110"/>
                <a:gd name="T64" fmla="*/ 409081128 w 112"/>
                <a:gd name="T65" fmla="*/ 1135401545 h 110"/>
                <a:gd name="T66" fmla="*/ 498567489 w 112"/>
                <a:gd name="T67" fmla="*/ 790953878 h 11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2"/>
                <a:gd name="T103" fmla="*/ 0 h 110"/>
                <a:gd name="T104" fmla="*/ 112 w 112"/>
                <a:gd name="T105" fmla="*/ 110 h 11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2" h="110">
                  <a:moveTo>
                    <a:pt x="100" y="82"/>
                  </a:moveTo>
                  <a:cubicBezTo>
                    <a:pt x="107" y="85"/>
                    <a:pt x="112" y="89"/>
                    <a:pt x="112" y="93"/>
                  </a:cubicBezTo>
                  <a:cubicBezTo>
                    <a:pt x="112" y="102"/>
                    <a:pt x="87" y="110"/>
                    <a:pt x="56" y="110"/>
                  </a:cubicBezTo>
                  <a:cubicBezTo>
                    <a:pt x="25" y="110"/>
                    <a:pt x="0" y="102"/>
                    <a:pt x="0" y="93"/>
                  </a:cubicBezTo>
                  <a:cubicBezTo>
                    <a:pt x="0" y="89"/>
                    <a:pt x="5" y="85"/>
                    <a:pt x="12" y="82"/>
                  </a:cubicBezTo>
                  <a:cubicBezTo>
                    <a:pt x="10" y="83"/>
                    <a:pt x="9" y="85"/>
                    <a:pt x="9" y="86"/>
                  </a:cubicBezTo>
                  <a:cubicBezTo>
                    <a:pt x="9" y="92"/>
                    <a:pt x="30" y="98"/>
                    <a:pt x="56" y="98"/>
                  </a:cubicBezTo>
                  <a:cubicBezTo>
                    <a:pt x="82" y="98"/>
                    <a:pt x="103" y="92"/>
                    <a:pt x="103" y="86"/>
                  </a:cubicBezTo>
                  <a:cubicBezTo>
                    <a:pt x="103" y="85"/>
                    <a:pt x="102" y="83"/>
                    <a:pt x="100" y="82"/>
                  </a:cubicBezTo>
                  <a:close/>
                  <a:moveTo>
                    <a:pt x="29" y="4"/>
                  </a:moveTo>
                  <a:cubicBezTo>
                    <a:pt x="34" y="4"/>
                    <a:pt x="39" y="9"/>
                    <a:pt x="39" y="14"/>
                  </a:cubicBezTo>
                  <a:cubicBezTo>
                    <a:pt x="39" y="20"/>
                    <a:pt x="34" y="24"/>
                    <a:pt x="29" y="24"/>
                  </a:cubicBezTo>
                  <a:cubicBezTo>
                    <a:pt x="23" y="24"/>
                    <a:pt x="19" y="20"/>
                    <a:pt x="19" y="14"/>
                  </a:cubicBezTo>
                  <a:cubicBezTo>
                    <a:pt x="19" y="9"/>
                    <a:pt x="23" y="4"/>
                    <a:pt x="29" y="4"/>
                  </a:cubicBezTo>
                  <a:close/>
                  <a:moveTo>
                    <a:pt x="83" y="4"/>
                  </a:moveTo>
                  <a:cubicBezTo>
                    <a:pt x="78" y="4"/>
                    <a:pt x="73" y="9"/>
                    <a:pt x="73" y="14"/>
                  </a:cubicBezTo>
                  <a:cubicBezTo>
                    <a:pt x="73" y="20"/>
                    <a:pt x="78" y="24"/>
                    <a:pt x="83" y="24"/>
                  </a:cubicBezTo>
                  <a:cubicBezTo>
                    <a:pt x="89" y="24"/>
                    <a:pt x="93" y="20"/>
                    <a:pt x="93" y="14"/>
                  </a:cubicBezTo>
                  <a:cubicBezTo>
                    <a:pt x="93" y="9"/>
                    <a:pt x="89" y="4"/>
                    <a:pt x="83" y="4"/>
                  </a:cubicBezTo>
                  <a:close/>
                  <a:moveTo>
                    <a:pt x="73" y="62"/>
                  </a:moveTo>
                  <a:cubicBezTo>
                    <a:pt x="73" y="89"/>
                    <a:pt x="73" y="89"/>
                    <a:pt x="73" y="89"/>
                  </a:cubicBezTo>
                  <a:cubicBezTo>
                    <a:pt x="80" y="89"/>
                    <a:pt x="80" y="89"/>
                    <a:pt x="80" y="89"/>
                  </a:cubicBezTo>
                  <a:cubicBezTo>
                    <a:pt x="83" y="70"/>
                    <a:pt x="83" y="70"/>
                    <a:pt x="83" y="70"/>
                  </a:cubicBezTo>
                  <a:cubicBezTo>
                    <a:pt x="86" y="89"/>
                    <a:pt x="86" y="89"/>
                    <a:pt x="86" y="89"/>
                  </a:cubicBezTo>
                  <a:cubicBezTo>
                    <a:pt x="94" y="89"/>
                    <a:pt x="94" y="89"/>
                    <a:pt x="94" y="89"/>
                  </a:cubicBezTo>
                  <a:cubicBezTo>
                    <a:pt x="94" y="59"/>
                    <a:pt x="94" y="59"/>
                    <a:pt x="94" y="59"/>
                  </a:cubicBezTo>
                  <a:cubicBezTo>
                    <a:pt x="97" y="58"/>
                    <a:pt x="99" y="55"/>
                    <a:pt x="99" y="51"/>
                  </a:cubicBezTo>
                  <a:cubicBezTo>
                    <a:pt x="99" y="36"/>
                    <a:pt x="99" y="36"/>
                    <a:pt x="99" y="36"/>
                  </a:cubicBezTo>
                  <a:cubicBezTo>
                    <a:pt x="99" y="30"/>
                    <a:pt x="95" y="26"/>
                    <a:pt x="89" y="26"/>
                  </a:cubicBezTo>
                  <a:cubicBezTo>
                    <a:pt x="78" y="26"/>
                    <a:pt x="78" y="26"/>
                    <a:pt x="78" y="26"/>
                  </a:cubicBezTo>
                  <a:cubicBezTo>
                    <a:pt x="77" y="26"/>
                    <a:pt x="76" y="26"/>
                    <a:pt x="75" y="26"/>
                  </a:cubicBezTo>
                  <a:cubicBezTo>
                    <a:pt x="77" y="29"/>
                    <a:pt x="78" y="32"/>
                    <a:pt x="78" y="35"/>
                  </a:cubicBezTo>
                  <a:cubicBezTo>
                    <a:pt x="78" y="51"/>
                    <a:pt x="78" y="51"/>
                    <a:pt x="78" y="51"/>
                  </a:cubicBezTo>
                  <a:cubicBezTo>
                    <a:pt x="78" y="55"/>
                    <a:pt x="76" y="59"/>
                    <a:pt x="73" y="62"/>
                  </a:cubicBezTo>
                  <a:close/>
                  <a:moveTo>
                    <a:pt x="56" y="0"/>
                  </a:moveTo>
                  <a:cubicBezTo>
                    <a:pt x="62" y="0"/>
                    <a:pt x="67" y="5"/>
                    <a:pt x="67" y="11"/>
                  </a:cubicBezTo>
                  <a:cubicBezTo>
                    <a:pt x="67" y="17"/>
                    <a:pt x="62" y="22"/>
                    <a:pt x="56" y="22"/>
                  </a:cubicBezTo>
                  <a:cubicBezTo>
                    <a:pt x="50" y="22"/>
                    <a:pt x="45" y="17"/>
                    <a:pt x="45" y="11"/>
                  </a:cubicBezTo>
                  <a:cubicBezTo>
                    <a:pt x="45" y="5"/>
                    <a:pt x="50" y="0"/>
                    <a:pt x="56" y="0"/>
                  </a:cubicBezTo>
                  <a:close/>
                  <a:moveTo>
                    <a:pt x="67" y="60"/>
                  </a:moveTo>
                  <a:cubicBezTo>
                    <a:pt x="70" y="59"/>
                    <a:pt x="73" y="55"/>
                    <a:pt x="73" y="51"/>
                  </a:cubicBezTo>
                  <a:cubicBezTo>
                    <a:pt x="73" y="35"/>
                    <a:pt x="73" y="35"/>
                    <a:pt x="73" y="35"/>
                  </a:cubicBezTo>
                  <a:cubicBezTo>
                    <a:pt x="73" y="29"/>
                    <a:pt x="68" y="24"/>
                    <a:pt x="62" y="24"/>
                  </a:cubicBezTo>
                  <a:cubicBezTo>
                    <a:pt x="49" y="24"/>
                    <a:pt x="49" y="24"/>
                    <a:pt x="49" y="24"/>
                  </a:cubicBezTo>
                  <a:cubicBezTo>
                    <a:pt x="44" y="24"/>
                    <a:pt x="39" y="29"/>
                    <a:pt x="39" y="35"/>
                  </a:cubicBezTo>
                  <a:cubicBezTo>
                    <a:pt x="39" y="51"/>
                    <a:pt x="39" y="51"/>
                    <a:pt x="39" y="51"/>
                  </a:cubicBezTo>
                  <a:cubicBezTo>
                    <a:pt x="39" y="55"/>
                    <a:pt x="41" y="59"/>
                    <a:pt x="45" y="60"/>
                  </a:cubicBezTo>
                  <a:cubicBezTo>
                    <a:pt x="45" y="93"/>
                    <a:pt x="45" y="93"/>
                    <a:pt x="45" y="93"/>
                  </a:cubicBezTo>
                  <a:cubicBezTo>
                    <a:pt x="53" y="93"/>
                    <a:pt x="53" y="93"/>
                    <a:pt x="53" y="93"/>
                  </a:cubicBezTo>
                  <a:cubicBezTo>
                    <a:pt x="56" y="72"/>
                    <a:pt x="56" y="72"/>
                    <a:pt x="56" y="72"/>
                  </a:cubicBezTo>
                  <a:cubicBezTo>
                    <a:pt x="59" y="93"/>
                    <a:pt x="59" y="93"/>
                    <a:pt x="59" y="93"/>
                  </a:cubicBezTo>
                  <a:cubicBezTo>
                    <a:pt x="67" y="93"/>
                    <a:pt x="67" y="93"/>
                    <a:pt x="67" y="93"/>
                  </a:cubicBezTo>
                  <a:cubicBezTo>
                    <a:pt x="67" y="60"/>
                    <a:pt x="67" y="60"/>
                    <a:pt x="67" y="60"/>
                  </a:cubicBezTo>
                  <a:close/>
                  <a:moveTo>
                    <a:pt x="39" y="62"/>
                  </a:moveTo>
                  <a:cubicBezTo>
                    <a:pt x="36" y="59"/>
                    <a:pt x="34" y="55"/>
                    <a:pt x="34" y="51"/>
                  </a:cubicBezTo>
                  <a:cubicBezTo>
                    <a:pt x="34" y="35"/>
                    <a:pt x="34" y="35"/>
                    <a:pt x="34" y="35"/>
                  </a:cubicBezTo>
                  <a:cubicBezTo>
                    <a:pt x="34" y="32"/>
                    <a:pt x="35" y="29"/>
                    <a:pt x="37" y="26"/>
                  </a:cubicBezTo>
                  <a:cubicBezTo>
                    <a:pt x="36" y="26"/>
                    <a:pt x="35" y="26"/>
                    <a:pt x="34" y="26"/>
                  </a:cubicBezTo>
                  <a:cubicBezTo>
                    <a:pt x="23" y="26"/>
                    <a:pt x="23" y="26"/>
                    <a:pt x="23" y="26"/>
                  </a:cubicBezTo>
                  <a:cubicBezTo>
                    <a:pt x="17" y="26"/>
                    <a:pt x="13" y="30"/>
                    <a:pt x="13" y="36"/>
                  </a:cubicBezTo>
                  <a:cubicBezTo>
                    <a:pt x="13" y="51"/>
                    <a:pt x="13" y="51"/>
                    <a:pt x="13" y="51"/>
                  </a:cubicBezTo>
                  <a:cubicBezTo>
                    <a:pt x="13" y="55"/>
                    <a:pt x="15" y="58"/>
                    <a:pt x="18" y="59"/>
                  </a:cubicBezTo>
                  <a:cubicBezTo>
                    <a:pt x="18" y="89"/>
                    <a:pt x="18" y="89"/>
                    <a:pt x="18" y="89"/>
                  </a:cubicBezTo>
                  <a:cubicBezTo>
                    <a:pt x="26" y="89"/>
                    <a:pt x="26" y="89"/>
                    <a:pt x="26" y="89"/>
                  </a:cubicBezTo>
                  <a:cubicBezTo>
                    <a:pt x="29" y="70"/>
                    <a:pt x="29" y="70"/>
                    <a:pt x="29" y="70"/>
                  </a:cubicBezTo>
                  <a:cubicBezTo>
                    <a:pt x="32" y="89"/>
                    <a:pt x="32" y="89"/>
                    <a:pt x="32" y="89"/>
                  </a:cubicBezTo>
                  <a:cubicBezTo>
                    <a:pt x="39" y="89"/>
                    <a:pt x="39" y="89"/>
                    <a:pt x="39" y="89"/>
                  </a:cubicBezTo>
                  <a:lnTo>
                    <a:pt x="39" y="6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05" name="文本框 180"/>
            <p:cNvSpPr txBox="1">
              <a:spLocks noChangeArrowheads="1"/>
            </p:cNvSpPr>
            <p:nvPr/>
          </p:nvSpPr>
          <p:spPr bwMode="auto">
            <a:xfrm>
              <a:off x="529144" y="122511"/>
              <a:ext cx="1801168" cy="369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r" eaLnBrk="1" hangingPunct="1">
                <a:buFont typeface="Arial" panose="020B0604020202020204" pitchFamily="34" charset="0"/>
                <a:buNone/>
              </a:pPr>
              <a:r>
                <a:rPr lang="zh-CN" altLang="en-US" dirty="0">
                  <a:solidFill>
                    <a:srgbClr val="595959"/>
                  </a:solidFill>
                  <a:latin typeface="微软雅黑 Light" panose="020B0502040204020203" pitchFamily="34" charset="-122"/>
                </a:rPr>
                <a:t>教师资格认定群</a:t>
              </a:r>
            </a:p>
          </p:txBody>
        </p:sp>
        <p:sp>
          <p:nvSpPr>
            <p:cNvPr id="12306" name="矩形 181"/>
            <p:cNvSpPr>
              <a:spLocks noChangeArrowheads="1"/>
            </p:cNvSpPr>
            <p:nvPr/>
          </p:nvSpPr>
          <p:spPr bwMode="auto">
            <a:xfrm>
              <a:off x="0" y="512546"/>
              <a:ext cx="2330313" cy="350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r" eaLnBrk="1" hangingPunct="1">
                <a:lnSpc>
                  <a:spcPct val="120000"/>
                </a:lnSpc>
                <a:buFont typeface="Arial" panose="020B0604020202020204" pitchFamily="34" charset="0"/>
                <a:buNone/>
              </a:pPr>
              <a:r>
                <a:rPr lang="en-US" altLang="zh-CN" sz="1400" dirty="0">
                  <a:solidFill>
                    <a:srgbClr val="7F7F7F"/>
                  </a:solidFill>
                  <a:latin typeface="微软雅黑 Light" panose="020B0502040204020203" pitchFamily="34" charset="-122"/>
                </a:rPr>
                <a:t>QQ</a:t>
              </a:r>
              <a:r>
                <a:rPr lang="zh-CN" altLang="en-US" sz="1400" dirty="0">
                  <a:solidFill>
                    <a:srgbClr val="7F7F7F"/>
                  </a:solidFill>
                  <a:latin typeface="微软雅黑 Light" panose="020B0502040204020203" pitchFamily="34" charset="-122"/>
                </a:rPr>
                <a:t>群号：</a:t>
              </a:r>
              <a:r>
                <a:rPr lang="en-US" altLang="zh-CN" sz="1400" dirty="0">
                  <a:solidFill>
                    <a:srgbClr val="7F7F7F"/>
                  </a:solidFill>
                  <a:latin typeface="微软雅黑 Light" panose="020B0502040204020203" pitchFamily="34" charset="-122"/>
                </a:rPr>
                <a:t>301123356</a:t>
              </a:r>
            </a:p>
          </p:txBody>
        </p:sp>
      </p:grpSp>
      <p:grpSp>
        <p:nvGrpSpPr>
          <p:cNvPr id="9" name="组合 186"/>
          <p:cNvGrpSpPr>
            <a:grpSpLocks/>
          </p:cNvGrpSpPr>
          <p:nvPr/>
        </p:nvGrpSpPr>
        <p:grpSpPr bwMode="auto">
          <a:xfrm>
            <a:off x="401599" y="4280896"/>
            <a:ext cx="3452851" cy="1201449"/>
            <a:chOff x="-163611" y="-106355"/>
            <a:chExt cx="3454145" cy="1201346"/>
          </a:xfrm>
        </p:grpSpPr>
        <p:sp>
          <p:nvSpPr>
            <p:cNvPr id="12299" name="椭圆 162"/>
            <p:cNvSpPr>
              <a:spLocks noChangeArrowheads="1"/>
            </p:cNvSpPr>
            <p:nvPr/>
          </p:nvSpPr>
          <p:spPr bwMode="auto">
            <a:xfrm>
              <a:off x="2544096" y="0"/>
              <a:ext cx="746438" cy="746436"/>
            </a:xfrm>
            <a:prstGeom prst="ellipse">
              <a:avLst/>
            </a:prstGeom>
            <a:solidFill>
              <a:srgbClr val="C63E5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2300" name="Freeform 96"/>
            <p:cNvSpPr>
              <a:spLocks noEditPoints="1"/>
            </p:cNvSpPr>
            <p:nvPr/>
          </p:nvSpPr>
          <p:spPr bwMode="auto">
            <a:xfrm>
              <a:off x="2733555" y="206049"/>
              <a:ext cx="367519" cy="334339"/>
            </a:xfrm>
            <a:custGeom>
              <a:avLst/>
              <a:gdLst>
                <a:gd name="T0" fmla="*/ 72600070 w 122"/>
                <a:gd name="T1" fmla="*/ 281248393 h 111"/>
                <a:gd name="T2" fmla="*/ 480967966 w 122"/>
                <a:gd name="T3" fmla="*/ 244959067 h 111"/>
                <a:gd name="T4" fmla="*/ 544491500 w 122"/>
                <a:gd name="T5" fmla="*/ 54434012 h 111"/>
                <a:gd name="T6" fmla="*/ 1052682977 w 122"/>
                <a:gd name="T7" fmla="*/ 45361669 h 111"/>
                <a:gd name="T8" fmla="*/ 862112374 w 122"/>
                <a:gd name="T9" fmla="*/ 1007050252 h 111"/>
                <a:gd name="T10" fmla="*/ 635241559 w 122"/>
                <a:gd name="T11" fmla="*/ 127015699 h 111"/>
                <a:gd name="T12" fmla="*/ 480967966 w 122"/>
                <a:gd name="T13" fmla="*/ 1007050252 h 111"/>
                <a:gd name="T14" fmla="*/ 335770791 w 122"/>
                <a:gd name="T15" fmla="*/ 326610051 h 111"/>
                <a:gd name="T16" fmla="*/ 108897105 w 122"/>
                <a:gd name="T17" fmla="*/ 1007050252 h 111"/>
                <a:gd name="T18" fmla="*/ 744138616 w 122"/>
                <a:gd name="T19" fmla="*/ 344754713 h 111"/>
                <a:gd name="T20" fmla="*/ 762288628 w 122"/>
                <a:gd name="T21" fmla="*/ 272176062 h 111"/>
                <a:gd name="T22" fmla="*/ 762288628 w 122"/>
                <a:gd name="T23" fmla="*/ 217742073 h 111"/>
                <a:gd name="T24" fmla="*/ 744138616 w 122"/>
                <a:gd name="T25" fmla="*/ 154232694 h 111"/>
                <a:gd name="T26" fmla="*/ 780438639 w 122"/>
                <a:gd name="T27" fmla="*/ 453625797 h 111"/>
                <a:gd name="T28" fmla="*/ 744138616 w 122"/>
                <a:gd name="T29" fmla="*/ 508062798 h 111"/>
                <a:gd name="T30" fmla="*/ 780438639 w 122"/>
                <a:gd name="T31" fmla="*/ 508062798 h 111"/>
                <a:gd name="T32" fmla="*/ 744138616 w 122"/>
                <a:gd name="T33" fmla="*/ 698584770 h 111"/>
                <a:gd name="T34" fmla="*/ 762288628 w 122"/>
                <a:gd name="T35" fmla="*/ 626003107 h 111"/>
                <a:gd name="T36" fmla="*/ 689688581 w 122"/>
                <a:gd name="T37" fmla="*/ 344754713 h 111"/>
                <a:gd name="T38" fmla="*/ 662465070 w 122"/>
                <a:gd name="T39" fmla="*/ 281248393 h 111"/>
                <a:gd name="T40" fmla="*/ 707838593 w 122"/>
                <a:gd name="T41" fmla="*/ 226814405 h 111"/>
                <a:gd name="T42" fmla="*/ 662465070 w 122"/>
                <a:gd name="T43" fmla="*/ 399191808 h 111"/>
                <a:gd name="T44" fmla="*/ 707838593 w 122"/>
                <a:gd name="T45" fmla="*/ 390119383 h 111"/>
                <a:gd name="T46" fmla="*/ 662465070 w 122"/>
                <a:gd name="T47" fmla="*/ 580641449 h 111"/>
                <a:gd name="T48" fmla="*/ 689688581 w 122"/>
                <a:gd name="T49" fmla="*/ 517135129 h 111"/>
                <a:gd name="T50" fmla="*/ 689688581 w 122"/>
                <a:gd name="T51" fmla="*/ 698584770 h 111"/>
                <a:gd name="T52" fmla="*/ 662465070 w 122"/>
                <a:gd name="T53" fmla="*/ 626003107 h 111"/>
                <a:gd name="T54" fmla="*/ 780438639 w 122"/>
                <a:gd name="T55" fmla="*/ 816528280 h 111"/>
                <a:gd name="T56" fmla="*/ 662465070 w 122"/>
                <a:gd name="T57" fmla="*/ 743946428 h 111"/>
                <a:gd name="T58" fmla="*/ 707838593 w 122"/>
                <a:gd name="T59" fmla="*/ 743946428 h 111"/>
                <a:gd name="T60" fmla="*/ 190570651 w 122"/>
                <a:gd name="T61" fmla="*/ 571569118 h 111"/>
                <a:gd name="T62" fmla="*/ 208720709 w 122"/>
                <a:gd name="T63" fmla="*/ 498987454 h 111"/>
                <a:gd name="T64" fmla="*/ 281320756 w 122"/>
                <a:gd name="T65" fmla="*/ 562496787 h 111"/>
                <a:gd name="T66" fmla="*/ 263170744 w 122"/>
                <a:gd name="T67" fmla="*/ 498987454 h 111"/>
                <a:gd name="T68" fmla="*/ 299470768 w 122"/>
                <a:gd name="T69" fmla="*/ 444553466 h 111"/>
                <a:gd name="T70" fmla="*/ 263170744 w 122"/>
                <a:gd name="T71" fmla="*/ 616930775 h 111"/>
                <a:gd name="T72" fmla="*/ 299470768 w 122"/>
                <a:gd name="T73" fmla="*/ 607858444 h 111"/>
                <a:gd name="T74" fmla="*/ 263170744 w 122"/>
                <a:gd name="T75" fmla="*/ 798383617 h 111"/>
                <a:gd name="T76" fmla="*/ 281320756 w 122"/>
                <a:gd name="T77" fmla="*/ 734874096 h 111"/>
                <a:gd name="T78" fmla="*/ 281320756 w 122"/>
                <a:gd name="T79" fmla="*/ 916323925 h 111"/>
                <a:gd name="T80" fmla="*/ 263170744 w 122"/>
                <a:gd name="T81" fmla="*/ 852817605 h 111"/>
                <a:gd name="T82" fmla="*/ 226870721 w 122"/>
                <a:gd name="T83" fmla="*/ 453625797 h 111"/>
                <a:gd name="T84" fmla="*/ 190570651 w 122"/>
                <a:gd name="T85" fmla="*/ 616930775 h 111"/>
                <a:gd name="T86" fmla="*/ 226870721 w 122"/>
                <a:gd name="T87" fmla="*/ 616930775 h 111"/>
                <a:gd name="T88" fmla="*/ 190570651 w 122"/>
                <a:gd name="T89" fmla="*/ 798383617 h 111"/>
                <a:gd name="T90" fmla="*/ 208720709 w 122"/>
                <a:gd name="T91" fmla="*/ 734874096 h 111"/>
                <a:gd name="T92" fmla="*/ 208720709 w 122"/>
                <a:gd name="T93" fmla="*/ 916323925 h 111"/>
                <a:gd name="T94" fmla="*/ 190570651 w 122"/>
                <a:gd name="T95" fmla="*/ 852817605 h 11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22"/>
                <a:gd name="T145" fmla="*/ 0 h 111"/>
                <a:gd name="T146" fmla="*/ 122 w 122"/>
                <a:gd name="T147" fmla="*/ 111 h 11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22" h="111">
                  <a:moveTo>
                    <a:pt x="0" y="102"/>
                  </a:moveTo>
                  <a:cubicBezTo>
                    <a:pt x="8" y="102"/>
                    <a:pt x="8" y="102"/>
                    <a:pt x="8" y="102"/>
                  </a:cubicBezTo>
                  <a:cubicBezTo>
                    <a:pt x="8" y="35"/>
                    <a:pt x="8" y="35"/>
                    <a:pt x="8" y="35"/>
                  </a:cubicBezTo>
                  <a:cubicBezTo>
                    <a:pt x="8" y="31"/>
                    <a:pt x="8" y="31"/>
                    <a:pt x="8" y="31"/>
                  </a:cubicBezTo>
                  <a:cubicBezTo>
                    <a:pt x="12" y="31"/>
                    <a:pt x="12" y="31"/>
                    <a:pt x="12" y="31"/>
                  </a:cubicBezTo>
                  <a:cubicBezTo>
                    <a:pt x="41" y="26"/>
                    <a:pt x="41" y="26"/>
                    <a:pt x="41" y="26"/>
                  </a:cubicBezTo>
                  <a:cubicBezTo>
                    <a:pt x="47" y="25"/>
                    <a:pt x="47" y="25"/>
                    <a:pt x="47" y="25"/>
                  </a:cubicBezTo>
                  <a:cubicBezTo>
                    <a:pt x="53" y="27"/>
                    <a:pt x="53" y="27"/>
                    <a:pt x="53" y="27"/>
                  </a:cubicBezTo>
                  <a:cubicBezTo>
                    <a:pt x="58" y="69"/>
                    <a:pt x="58" y="69"/>
                    <a:pt x="58" y="69"/>
                  </a:cubicBezTo>
                  <a:cubicBezTo>
                    <a:pt x="60" y="70"/>
                    <a:pt x="60" y="70"/>
                    <a:pt x="60" y="70"/>
                  </a:cubicBezTo>
                  <a:cubicBezTo>
                    <a:pt x="60" y="10"/>
                    <a:pt x="60" y="10"/>
                    <a:pt x="60" y="10"/>
                  </a:cubicBezTo>
                  <a:cubicBezTo>
                    <a:pt x="60" y="6"/>
                    <a:pt x="60" y="6"/>
                    <a:pt x="60" y="6"/>
                  </a:cubicBezTo>
                  <a:cubicBezTo>
                    <a:pt x="65" y="5"/>
                    <a:pt x="65" y="5"/>
                    <a:pt x="65" y="5"/>
                  </a:cubicBezTo>
                  <a:cubicBezTo>
                    <a:pt x="94" y="1"/>
                    <a:pt x="94" y="1"/>
                    <a:pt x="94" y="1"/>
                  </a:cubicBezTo>
                  <a:cubicBezTo>
                    <a:pt x="100" y="0"/>
                    <a:pt x="100" y="0"/>
                    <a:pt x="100" y="0"/>
                  </a:cubicBezTo>
                  <a:cubicBezTo>
                    <a:pt x="116" y="5"/>
                    <a:pt x="116" y="5"/>
                    <a:pt x="116" y="5"/>
                  </a:cubicBezTo>
                  <a:cubicBezTo>
                    <a:pt x="116" y="102"/>
                    <a:pt x="116" y="102"/>
                    <a:pt x="116" y="102"/>
                  </a:cubicBezTo>
                  <a:cubicBezTo>
                    <a:pt x="122" y="102"/>
                    <a:pt x="122" y="102"/>
                    <a:pt x="122" y="102"/>
                  </a:cubicBezTo>
                  <a:cubicBezTo>
                    <a:pt x="122" y="111"/>
                    <a:pt x="122" y="111"/>
                    <a:pt x="122" y="111"/>
                  </a:cubicBezTo>
                  <a:cubicBezTo>
                    <a:pt x="95" y="111"/>
                    <a:pt x="95" y="111"/>
                    <a:pt x="95" y="111"/>
                  </a:cubicBezTo>
                  <a:cubicBezTo>
                    <a:pt x="90" y="111"/>
                    <a:pt x="90" y="111"/>
                    <a:pt x="90" y="111"/>
                  </a:cubicBezTo>
                  <a:cubicBezTo>
                    <a:pt x="90" y="106"/>
                    <a:pt x="90" y="106"/>
                    <a:pt x="90" y="106"/>
                  </a:cubicBezTo>
                  <a:cubicBezTo>
                    <a:pt x="90" y="11"/>
                    <a:pt x="90" y="11"/>
                    <a:pt x="90" y="11"/>
                  </a:cubicBezTo>
                  <a:cubicBezTo>
                    <a:pt x="70" y="14"/>
                    <a:pt x="70" y="14"/>
                    <a:pt x="70" y="14"/>
                  </a:cubicBezTo>
                  <a:cubicBezTo>
                    <a:pt x="70" y="106"/>
                    <a:pt x="70" y="106"/>
                    <a:pt x="70" y="106"/>
                  </a:cubicBezTo>
                  <a:cubicBezTo>
                    <a:pt x="70" y="111"/>
                    <a:pt x="70" y="111"/>
                    <a:pt x="70" y="111"/>
                  </a:cubicBezTo>
                  <a:cubicBezTo>
                    <a:pt x="69" y="111"/>
                    <a:pt x="69" y="111"/>
                    <a:pt x="69" y="111"/>
                  </a:cubicBezTo>
                  <a:cubicBezTo>
                    <a:pt x="53" y="111"/>
                    <a:pt x="53" y="111"/>
                    <a:pt x="53" y="111"/>
                  </a:cubicBezTo>
                  <a:cubicBezTo>
                    <a:pt x="42" y="111"/>
                    <a:pt x="42" y="111"/>
                    <a:pt x="42" y="111"/>
                  </a:cubicBezTo>
                  <a:cubicBezTo>
                    <a:pt x="37" y="111"/>
                    <a:pt x="37" y="111"/>
                    <a:pt x="37" y="111"/>
                  </a:cubicBezTo>
                  <a:cubicBezTo>
                    <a:pt x="37" y="106"/>
                    <a:pt x="37" y="106"/>
                    <a:pt x="37" y="106"/>
                  </a:cubicBezTo>
                  <a:cubicBezTo>
                    <a:pt x="37" y="36"/>
                    <a:pt x="37" y="36"/>
                    <a:pt x="37" y="36"/>
                  </a:cubicBezTo>
                  <a:cubicBezTo>
                    <a:pt x="17" y="39"/>
                    <a:pt x="17" y="39"/>
                    <a:pt x="17" y="39"/>
                  </a:cubicBezTo>
                  <a:cubicBezTo>
                    <a:pt x="17" y="106"/>
                    <a:pt x="17" y="106"/>
                    <a:pt x="17" y="106"/>
                  </a:cubicBezTo>
                  <a:cubicBezTo>
                    <a:pt x="17" y="111"/>
                    <a:pt x="17" y="111"/>
                    <a:pt x="17" y="111"/>
                  </a:cubicBezTo>
                  <a:cubicBezTo>
                    <a:pt x="12" y="111"/>
                    <a:pt x="12" y="111"/>
                    <a:pt x="12" y="111"/>
                  </a:cubicBezTo>
                  <a:cubicBezTo>
                    <a:pt x="0" y="111"/>
                    <a:pt x="0" y="111"/>
                    <a:pt x="0" y="111"/>
                  </a:cubicBezTo>
                  <a:cubicBezTo>
                    <a:pt x="0" y="102"/>
                    <a:pt x="0" y="102"/>
                    <a:pt x="0" y="102"/>
                  </a:cubicBezTo>
                  <a:close/>
                  <a:moveTo>
                    <a:pt x="82" y="30"/>
                  </a:moveTo>
                  <a:cubicBezTo>
                    <a:pt x="82" y="33"/>
                    <a:pt x="82" y="35"/>
                    <a:pt x="82" y="38"/>
                  </a:cubicBezTo>
                  <a:cubicBezTo>
                    <a:pt x="82" y="37"/>
                    <a:pt x="83" y="37"/>
                    <a:pt x="84" y="37"/>
                  </a:cubicBezTo>
                  <a:cubicBezTo>
                    <a:pt x="85" y="37"/>
                    <a:pt x="86" y="37"/>
                    <a:pt x="86" y="37"/>
                  </a:cubicBezTo>
                  <a:cubicBezTo>
                    <a:pt x="86" y="35"/>
                    <a:pt x="86" y="32"/>
                    <a:pt x="86" y="30"/>
                  </a:cubicBezTo>
                  <a:cubicBezTo>
                    <a:pt x="86" y="30"/>
                    <a:pt x="85" y="30"/>
                    <a:pt x="84" y="30"/>
                  </a:cubicBezTo>
                  <a:cubicBezTo>
                    <a:pt x="83" y="30"/>
                    <a:pt x="82" y="30"/>
                    <a:pt x="82" y="30"/>
                  </a:cubicBezTo>
                  <a:close/>
                  <a:moveTo>
                    <a:pt x="82" y="17"/>
                  </a:moveTo>
                  <a:cubicBezTo>
                    <a:pt x="82" y="20"/>
                    <a:pt x="82" y="22"/>
                    <a:pt x="82" y="25"/>
                  </a:cubicBezTo>
                  <a:cubicBezTo>
                    <a:pt x="82" y="24"/>
                    <a:pt x="83" y="24"/>
                    <a:pt x="84" y="24"/>
                  </a:cubicBezTo>
                  <a:cubicBezTo>
                    <a:pt x="85" y="24"/>
                    <a:pt x="86" y="24"/>
                    <a:pt x="86" y="24"/>
                  </a:cubicBezTo>
                  <a:cubicBezTo>
                    <a:pt x="86" y="22"/>
                    <a:pt x="86" y="19"/>
                    <a:pt x="86" y="17"/>
                  </a:cubicBezTo>
                  <a:cubicBezTo>
                    <a:pt x="86" y="17"/>
                    <a:pt x="85" y="17"/>
                    <a:pt x="84" y="17"/>
                  </a:cubicBezTo>
                  <a:cubicBezTo>
                    <a:pt x="83" y="17"/>
                    <a:pt x="82" y="17"/>
                    <a:pt x="82" y="17"/>
                  </a:cubicBezTo>
                  <a:close/>
                  <a:moveTo>
                    <a:pt x="82" y="43"/>
                  </a:moveTo>
                  <a:cubicBezTo>
                    <a:pt x="82" y="46"/>
                    <a:pt x="82" y="48"/>
                    <a:pt x="82" y="51"/>
                  </a:cubicBezTo>
                  <a:cubicBezTo>
                    <a:pt x="82" y="50"/>
                    <a:pt x="83" y="50"/>
                    <a:pt x="84" y="50"/>
                  </a:cubicBezTo>
                  <a:cubicBezTo>
                    <a:pt x="85" y="50"/>
                    <a:pt x="86" y="50"/>
                    <a:pt x="86" y="50"/>
                  </a:cubicBezTo>
                  <a:cubicBezTo>
                    <a:pt x="86" y="48"/>
                    <a:pt x="86" y="45"/>
                    <a:pt x="86" y="43"/>
                  </a:cubicBezTo>
                  <a:cubicBezTo>
                    <a:pt x="86" y="43"/>
                    <a:pt x="85" y="43"/>
                    <a:pt x="84" y="43"/>
                  </a:cubicBezTo>
                  <a:cubicBezTo>
                    <a:pt x="83" y="43"/>
                    <a:pt x="82" y="43"/>
                    <a:pt x="82" y="43"/>
                  </a:cubicBezTo>
                  <a:close/>
                  <a:moveTo>
                    <a:pt x="82" y="56"/>
                  </a:moveTo>
                  <a:cubicBezTo>
                    <a:pt x="82" y="59"/>
                    <a:pt x="82" y="61"/>
                    <a:pt x="82" y="64"/>
                  </a:cubicBezTo>
                  <a:cubicBezTo>
                    <a:pt x="82" y="63"/>
                    <a:pt x="83" y="63"/>
                    <a:pt x="84" y="63"/>
                  </a:cubicBezTo>
                  <a:cubicBezTo>
                    <a:pt x="85" y="63"/>
                    <a:pt x="86" y="63"/>
                    <a:pt x="86" y="63"/>
                  </a:cubicBezTo>
                  <a:cubicBezTo>
                    <a:pt x="86" y="61"/>
                    <a:pt x="86" y="58"/>
                    <a:pt x="86" y="56"/>
                  </a:cubicBezTo>
                  <a:cubicBezTo>
                    <a:pt x="86" y="56"/>
                    <a:pt x="85" y="56"/>
                    <a:pt x="84" y="56"/>
                  </a:cubicBezTo>
                  <a:cubicBezTo>
                    <a:pt x="83" y="56"/>
                    <a:pt x="82" y="56"/>
                    <a:pt x="82" y="56"/>
                  </a:cubicBezTo>
                  <a:close/>
                  <a:moveTo>
                    <a:pt x="82" y="69"/>
                  </a:moveTo>
                  <a:cubicBezTo>
                    <a:pt x="82" y="72"/>
                    <a:pt x="82" y="74"/>
                    <a:pt x="82" y="77"/>
                  </a:cubicBezTo>
                  <a:cubicBezTo>
                    <a:pt x="82" y="76"/>
                    <a:pt x="83" y="76"/>
                    <a:pt x="84" y="76"/>
                  </a:cubicBezTo>
                  <a:cubicBezTo>
                    <a:pt x="85" y="76"/>
                    <a:pt x="86" y="76"/>
                    <a:pt x="86" y="76"/>
                  </a:cubicBezTo>
                  <a:cubicBezTo>
                    <a:pt x="86" y="74"/>
                    <a:pt x="86" y="71"/>
                    <a:pt x="86" y="69"/>
                  </a:cubicBezTo>
                  <a:cubicBezTo>
                    <a:pt x="86" y="69"/>
                    <a:pt x="85" y="69"/>
                    <a:pt x="84" y="69"/>
                  </a:cubicBezTo>
                  <a:cubicBezTo>
                    <a:pt x="83" y="69"/>
                    <a:pt x="82" y="69"/>
                    <a:pt x="82" y="69"/>
                  </a:cubicBezTo>
                  <a:close/>
                  <a:moveTo>
                    <a:pt x="73" y="31"/>
                  </a:moveTo>
                  <a:cubicBezTo>
                    <a:pt x="73" y="33"/>
                    <a:pt x="73" y="36"/>
                    <a:pt x="73" y="38"/>
                  </a:cubicBezTo>
                  <a:cubicBezTo>
                    <a:pt x="74" y="38"/>
                    <a:pt x="75" y="38"/>
                    <a:pt x="76" y="38"/>
                  </a:cubicBezTo>
                  <a:cubicBezTo>
                    <a:pt x="76" y="38"/>
                    <a:pt x="77" y="38"/>
                    <a:pt x="78" y="38"/>
                  </a:cubicBezTo>
                  <a:cubicBezTo>
                    <a:pt x="78" y="35"/>
                    <a:pt x="78" y="33"/>
                    <a:pt x="78" y="31"/>
                  </a:cubicBezTo>
                  <a:cubicBezTo>
                    <a:pt x="77" y="31"/>
                    <a:pt x="76" y="31"/>
                    <a:pt x="76" y="31"/>
                  </a:cubicBezTo>
                  <a:cubicBezTo>
                    <a:pt x="75" y="31"/>
                    <a:pt x="74" y="31"/>
                    <a:pt x="73" y="31"/>
                  </a:cubicBezTo>
                  <a:close/>
                  <a:moveTo>
                    <a:pt x="73" y="18"/>
                  </a:moveTo>
                  <a:cubicBezTo>
                    <a:pt x="73" y="21"/>
                    <a:pt x="73" y="23"/>
                    <a:pt x="73" y="26"/>
                  </a:cubicBezTo>
                  <a:cubicBezTo>
                    <a:pt x="74" y="25"/>
                    <a:pt x="75" y="25"/>
                    <a:pt x="76" y="25"/>
                  </a:cubicBezTo>
                  <a:cubicBezTo>
                    <a:pt x="76" y="25"/>
                    <a:pt x="77" y="25"/>
                    <a:pt x="78" y="25"/>
                  </a:cubicBezTo>
                  <a:cubicBezTo>
                    <a:pt x="78" y="23"/>
                    <a:pt x="78" y="20"/>
                    <a:pt x="78" y="18"/>
                  </a:cubicBezTo>
                  <a:cubicBezTo>
                    <a:pt x="77" y="18"/>
                    <a:pt x="76" y="18"/>
                    <a:pt x="76" y="18"/>
                  </a:cubicBezTo>
                  <a:cubicBezTo>
                    <a:pt x="75" y="18"/>
                    <a:pt x="74" y="18"/>
                    <a:pt x="73" y="18"/>
                  </a:cubicBezTo>
                  <a:close/>
                  <a:moveTo>
                    <a:pt x="73" y="44"/>
                  </a:moveTo>
                  <a:cubicBezTo>
                    <a:pt x="73" y="46"/>
                    <a:pt x="73" y="49"/>
                    <a:pt x="73" y="51"/>
                  </a:cubicBezTo>
                  <a:cubicBezTo>
                    <a:pt x="74" y="51"/>
                    <a:pt x="75" y="51"/>
                    <a:pt x="76" y="51"/>
                  </a:cubicBezTo>
                  <a:cubicBezTo>
                    <a:pt x="76" y="51"/>
                    <a:pt x="77" y="51"/>
                    <a:pt x="78" y="51"/>
                  </a:cubicBezTo>
                  <a:cubicBezTo>
                    <a:pt x="78" y="48"/>
                    <a:pt x="78" y="46"/>
                    <a:pt x="78" y="43"/>
                  </a:cubicBezTo>
                  <a:cubicBezTo>
                    <a:pt x="77" y="44"/>
                    <a:pt x="76" y="44"/>
                    <a:pt x="76" y="44"/>
                  </a:cubicBezTo>
                  <a:cubicBezTo>
                    <a:pt x="75" y="44"/>
                    <a:pt x="74" y="44"/>
                    <a:pt x="73" y="44"/>
                  </a:cubicBezTo>
                  <a:close/>
                  <a:moveTo>
                    <a:pt x="73" y="57"/>
                  </a:moveTo>
                  <a:cubicBezTo>
                    <a:pt x="73" y="59"/>
                    <a:pt x="73" y="61"/>
                    <a:pt x="73" y="64"/>
                  </a:cubicBezTo>
                  <a:cubicBezTo>
                    <a:pt x="74" y="64"/>
                    <a:pt x="75" y="64"/>
                    <a:pt x="76" y="64"/>
                  </a:cubicBezTo>
                  <a:cubicBezTo>
                    <a:pt x="76" y="64"/>
                    <a:pt x="77" y="64"/>
                    <a:pt x="78" y="64"/>
                  </a:cubicBezTo>
                  <a:cubicBezTo>
                    <a:pt x="78" y="61"/>
                    <a:pt x="78" y="59"/>
                    <a:pt x="78" y="56"/>
                  </a:cubicBezTo>
                  <a:cubicBezTo>
                    <a:pt x="77" y="56"/>
                    <a:pt x="76" y="56"/>
                    <a:pt x="76" y="57"/>
                  </a:cubicBezTo>
                  <a:cubicBezTo>
                    <a:pt x="75" y="57"/>
                    <a:pt x="74" y="57"/>
                    <a:pt x="73" y="57"/>
                  </a:cubicBezTo>
                  <a:close/>
                  <a:moveTo>
                    <a:pt x="73" y="69"/>
                  </a:moveTo>
                  <a:cubicBezTo>
                    <a:pt x="73" y="72"/>
                    <a:pt x="73" y="74"/>
                    <a:pt x="73" y="77"/>
                  </a:cubicBezTo>
                  <a:cubicBezTo>
                    <a:pt x="74" y="77"/>
                    <a:pt x="75" y="77"/>
                    <a:pt x="76" y="77"/>
                  </a:cubicBezTo>
                  <a:cubicBezTo>
                    <a:pt x="76" y="77"/>
                    <a:pt x="77" y="77"/>
                    <a:pt x="78" y="77"/>
                  </a:cubicBezTo>
                  <a:cubicBezTo>
                    <a:pt x="78" y="74"/>
                    <a:pt x="78" y="72"/>
                    <a:pt x="78" y="69"/>
                  </a:cubicBezTo>
                  <a:cubicBezTo>
                    <a:pt x="77" y="69"/>
                    <a:pt x="76" y="69"/>
                    <a:pt x="76" y="69"/>
                  </a:cubicBezTo>
                  <a:cubicBezTo>
                    <a:pt x="75" y="69"/>
                    <a:pt x="74" y="69"/>
                    <a:pt x="73" y="69"/>
                  </a:cubicBezTo>
                  <a:close/>
                  <a:moveTo>
                    <a:pt x="82" y="82"/>
                  </a:moveTo>
                  <a:cubicBezTo>
                    <a:pt x="82" y="85"/>
                    <a:pt x="82" y="87"/>
                    <a:pt x="82" y="90"/>
                  </a:cubicBezTo>
                  <a:cubicBezTo>
                    <a:pt x="82" y="90"/>
                    <a:pt x="83" y="90"/>
                    <a:pt x="84" y="90"/>
                  </a:cubicBezTo>
                  <a:cubicBezTo>
                    <a:pt x="85" y="90"/>
                    <a:pt x="86" y="90"/>
                    <a:pt x="86" y="90"/>
                  </a:cubicBezTo>
                  <a:cubicBezTo>
                    <a:pt x="86" y="87"/>
                    <a:pt x="86" y="85"/>
                    <a:pt x="86" y="82"/>
                  </a:cubicBezTo>
                  <a:cubicBezTo>
                    <a:pt x="86" y="82"/>
                    <a:pt x="85" y="82"/>
                    <a:pt x="84" y="82"/>
                  </a:cubicBezTo>
                  <a:cubicBezTo>
                    <a:pt x="83" y="82"/>
                    <a:pt x="82" y="82"/>
                    <a:pt x="82" y="82"/>
                  </a:cubicBezTo>
                  <a:close/>
                  <a:moveTo>
                    <a:pt x="73" y="82"/>
                  </a:moveTo>
                  <a:cubicBezTo>
                    <a:pt x="73" y="85"/>
                    <a:pt x="73" y="87"/>
                    <a:pt x="73" y="90"/>
                  </a:cubicBezTo>
                  <a:cubicBezTo>
                    <a:pt x="74" y="90"/>
                    <a:pt x="75" y="90"/>
                    <a:pt x="76" y="90"/>
                  </a:cubicBezTo>
                  <a:cubicBezTo>
                    <a:pt x="76" y="90"/>
                    <a:pt x="77" y="90"/>
                    <a:pt x="78" y="90"/>
                  </a:cubicBezTo>
                  <a:cubicBezTo>
                    <a:pt x="78" y="87"/>
                    <a:pt x="78" y="85"/>
                    <a:pt x="78" y="82"/>
                  </a:cubicBezTo>
                  <a:cubicBezTo>
                    <a:pt x="77" y="82"/>
                    <a:pt x="76" y="82"/>
                    <a:pt x="76" y="82"/>
                  </a:cubicBezTo>
                  <a:cubicBezTo>
                    <a:pt x="75" y="82"/>
                    <a:pt x="74" y="82"/>
                    <a:pt x="73" y="82"/>
                  </a:cubicBezTo>
                  <a:close/>
                  <a:moveTo>
                    <a:pt x="21" y="56"/>
                  </a:moveTo>
                  <a:cubicBezTo>
                    <a:pt x="21" y="58"/>
                    <a:pt x="21" y="60"/>
                    <a:pt x="21" y="63"/>
                  </a:cubicBezTo>
                  <a:cubicBezTo>
                    <a:pt x="21" y="63"/>
                    <a:pt x="22" y="63"/>
                    <a:pt x="23" y="63"/>
                  </a:cubicBezTo>
                  <a:cubicBezTo>
                    <a:pt x="23" y="63"/>
                    <a:pt x="24" y="63"/>
                    <a:pt x="25" y="63"/>
                  </a:cubicBezTo>
                  <a:cubicBezTo>
                    <a:pt x="25" y="60"/>
                    <a:pt x="25" y="58"/>
                    <a:pt x="25" y="55"/>
                  </a:cubicBezTo>
                  <a:cubicBezTo>
                    <a:pt x="24" y="55"/>
                    <a:pt x="23" y="55"/>
                    <a:pt x="23" y="55"/>
                  </a:cubicBezTo>
                  <a:cubicBezTo>
                    <a:pt x="22" y="55"/>
                    <a:pt x="21" y="56"/>
                    <a:pt x="21" y="56"/>
                  </a:cubicBezTo>
                  <a:close/>
                  <a:moveTo>
                    <a:pt x="29" y="55"/>
                  </a:moveTo>
                  <a:cubicBezTo>
                    <a:pt x="29" y="57"/>
                    <a:pt x="29" y="60"/>
                    <a:pt x="29" y="62"/>
                  </a:cubicBezTo>
                  <a:cubicBezTo>
                    <a:pt x="30" y="62"/>
                    <a:pt x="30" y="62"/>
                    <a:pt x="31" y="62"/>
                  </a:cubicBezTo>
                  <a:cubicBezTo>
                    <a:pt x="32" y="62"/>
                    <a:pt x="33" y="62"/>
                    <a:pt x="33" y="62"/>
                  </a:cubicBezTo>
                  <a:cubicBezTo>
                    <a:pt x="33" y="59"/>
                    <a:pt x="33" y="57"/>
                    <a:pt x="33" y="54"/>
                  </a:cubicBezTo>
                  <a:cubicBezTo>
                    <a:pt x="33" y="54"/>
                    <a:pt x="32" y="54"/>
                    <a:pt x="31" y="55"/>
                  </a:cubicBezTo>
                  <a:cubicBezTo>
                    <a:pt x="30" y="55"/>
                    <a:pt x="30" y="55"/>
                    <a:pt x="29" y="55"/>
                  </a:cubicBezTo>
                  <a:close/>
                  <a:moveTo>
                    <a:pt x="29" y="42"/>
                  </a:moveTo>
                  <a:cubicBezTo>
                    <a:pt x="29" y="44"/>
                    <a:pt x="29" y="47"/>
                    <a:pt x="29" y="49"/>
                  </a:cubicBezTo>
                  <a:cubicBezTo>
                    <a:pt x="30" y="49"/>
                    <a:pt x="30" y="49"/>
                    <a:pt x="31" y="49"/>
                  </a:cubicBezTo>
                  <a:cubicBezTo>
                    <a:pt x="32" y="49"/>
                    <a:pt x="33" y="49"/>
                    <a:pt x="33" y="49"/>
                  </a:cubicBezTo>
                  <a:cubicBezTo>
                    <a:pt x="33" y="46"/>
                    <a:pt x="33" y="44"/>
                    <a:pt x="33" y="41"/>
                  </a:cubicBezTo>
                  <a:cubicBezTo>
                    <a:pt x="33" y="41"/>
                    <a:pt x="32" y="41"/>
                    <a:pt x="31" y="41"/>
                  </a:cubicBezTo>
                  <a:cubicBezTo>
                    <a:pt x="30" y="42"/>
                    <a:pt x="30" y="42"/>
                    <a:pt x="29" y="42"/>
                  </a:cubicBezTo>
                  <a:close/>
                  <a:moveTo>
                    <a:pt x="29" y="68"/>
                  </a:moveTo>
                  <a:cubicBezTo>
                    <a:pt x="29" y="70"/>
                    <a:pt x="29" y="73"/>
                    <a:pt x="29" y="75"/>
                  </a:cubicBezTo>
                  <a:cubicBezTo>
                    <a:pt x="30" y="75"/>
                    <a:pt x="30" y="75"/>
                    <a:pt x="31" y="75"/>
                  </a:cubicBezTo>
                  <a:cubicBezTo>
                    <a:pt x="32" y="75"/>
                    <a:pt x="33" y="75"/>
                    <a:pt x="33" y="75"/>
                  </a:cubicBezTo>
                  <a:cubicBezTo>
                    <a:pt x="33" y="72"/>
                    <a:pt x="33" y="70"/>
                    <a:pt x="33" y="67"/>
                  </a:cubicBezTo>
                  <a:cubicBezTo>
                    <a:pt x="33" y="68"/>
                    <a:pt x="32" y="68"/>
                    <a:pt x="31" y="68"/>
                  </a:cubicBezTo>
                  <a:cubicBezTo>
                    <a:pt x="30" y="68"/>
                    <a:pt x="30" y="68"/>
                    <a:pt x="29" y="68"/>
                  </a:cubicBezTo>
                  <a:close/>
                  <a:moveTo>
                    <a:pt x="29" y="81"/>
                  </a:moveTo>
                  <a:cubicBezTo>
                    <a:pt x="29" y="83"/>
                    <a:pt x="29" y="86"/>
                    <a:pt x="29" y="88"/>
                  </a:cubicBezTo>
                  <a:cubicBezTo>
                    <a:pt x="30" y="88"/>
                    <a:pt x="30" y="88"/>
                    <a:pt x="31" y="88"/>
                  </a:cubicBezTo>
                  <a:cubicBezTo>
                    <a:pt x="32" y="88"/>
                    <a:pt x="33" y="88"/>
                    <a:pt x="33" y="88"/>
                  </a:cubicBezTo>
                  <a:cubicBezTo>
                    <a:pt x="33" y="86"/>
                    <a:pt x="33" y="83"/>
                    <a:pt x="33" y="81"/>
                  </a:cubicBezTo>
                  <a:cubicBezTo>
                    <a:pt x="33" y="81"/>
                    <a:pt x="32" y="81"/>
                    <a:pt x="31" y="81"/>
                  </a:cubicBezTo>
                  <a:cubicBezTo>
                    <a:pt x="30" y="81"/>
                    <a:pt x="30" y="81"/>
                    <a:pt x="29" y="81"/>
                  </a:cubicBezTo>
                  <a:close/>
                  <a:moveTo>
                    <a:pt x="29" y="94"/>
                  </a:moveTo>
                  <a:cubicBezTo>
                    <a:pt x="29" y="96"/>
                    <a:pt x="29" y="99"/>
                    <a:pt x="29" y="101"/>
                  </a:cubicBezTo>
                  <a:cubicBezTo>
                    <a:pt x="30" y="101"/>
                    <a:pt x="30" y="101"/>
                    <a:pt x="31" y="101"/>
                  </a:cubicBezTo>
                  <a:cubicBezTo>
                    <a:pt x="32" y="101"/>
                    <a:pt x="33" y="101"/>
                    <a:pt x="33" y="101"/>
                  </a:cubicBezTo>
                  <a:cubicBezTo>
                    <a:pt x="33" y="99"/>
                    <a:pt x="33" y="96"/>
                    <a:pt x="33" y="94"/>
                  </a:cubicBezTo>
                  <a:cubicBezTo>
                    <a:pt x="33" y="94"/>
                    <a:pt x="32" y="94"/>
                    <a:pt x="31" y="94"/>
                  </a:cubicBezTo>
                  <a:cubicBezTo>
                    <a:pt x="30" y="94"/>
                    <a:pt x="30" y="94"/>
                    <a:pt x="29" y="94"/>
                  </a:cubicBezTo>
                  <a:close/>
                  <a:moveTo>
                    <a:pt x="21" y="43"/>
                  </a:moveTo>
                  <a:cubicBezTo>
                    <a:pt x="21" y="45"/>
                    <a:pt x="21" y="48"/>
                    <a:pt x="21" y="50"/>
                  </a:cubicBezTo>
                  <a:cubicBezTo>
                    <a:pt x="21" y="50"/>
                    <a:pt x="22" y="50"/>
                    <a:pt x="23" y="50"/>
                  </a:cubicBezTo>
                  <a:cubicBezTo>
                    <a:pt x="23" y="50"/>
                    <a:pt x="24" y="50"/>
                    <a:pt x="25" y="50"/>
                  </a:cubicBezTo>
                  <a:cubicBezTo>
                    <a:pt x="25" y="47"/>
                    <a:pt x="25" y="45"/>
                    <a:pt x="25" y="42"/>
                  </a:cubicBezTo>
                  <a:cubicBezTo>
                    <a:pt x="24" y="42"/>
                    <a:pt x="23" y="42"/>
                    <a:pt x="23" y="43"/>
                  </a:cubicBezTo>
                  <a:cubicBezTo>
                    <a:pt x="22" y="43"/>
                    <a:pt x="21" y="43"/>
                    <a:pt x="21" y="43"/>
                  </a:cubicBezTo>
                  <a:close/>
                  <a:moveTo>
                    <a:pt x="21" y="68"/>
                  </a:moveTo>
                  <a:cubicBezTo>
                    <a:pt x="21" y="71"/>
                    <a:pt x="21" y="73"/>
                    <a:pt x="21" y="76"/>
                  </a:cubicBezTo>
                  <a:cubicBezTo>
                    <a:pt x="21" y="76"/>
                    <a:pt x="22" y="76"/>
                    <a:pt x="23" y="76"/>
                  </a:cubicBezTo>
                  <a:cubicBezTo>
                    <a:pt x="23" y="76"/>
                    <a:pt x="24" y="75"/>
                    <a:pt x="25" y="75"/>
                  </a:cubicBezTo>
                  <a:cubicBezTo>
                    <a:pt x="25" y="73"/>
                    <a:pt x="25" y="71"/>
                    <a:pt x="25" y="68"/>
                  </a:cubicBezTo>
                  <a:cubicBezTo>
                    <a:pt x="24" y="68"/>
                    <a:pt x="23" y="68"/>
                    <a:pt x="23" y="68"/>
                  </a:cubicBezTo>
                  <a:cubicBezTo>
                    <a:pt x="22" y="68"/>
                    <a:pt x="21" y="68"/>
                    <a:pt x="21" y="68"/>
                  </a:cubicBezTo>
                  <a:close/>
                  <a:moveTo>
                    <a:pt x="21" y="81"/>
                  </a:moveTo>
                  <a:cubicBezTo>
                    <a:pt x="21" y="84"/>
                    <a:pt x="21" y="86"/>
                    <a:pt x="21" y="88"/>
                  </a:cubicBezTo>
                  <a:cubicBezTo>
                    <a:pt x="21" y="88"/>
                    <a:pt x="22" y="88"/>
                    <a:pt x="23" y="88"/>
                  </a:cubicBezTo>
                  <a:cubicBezTo>
                    <a:pt x="23" y="88"/>
                    <a:pt x="24" y="88"/>
                    <a:pt x="25" y="88"/>
                  </a:cubicBezTo>
                  <a:cubicBezTo>
                    <a:pt x="25" y="86"/>
                    <a:pt x="25" y="83"/>
                    <a:pt x="25" y="81"/>
                  </a:cubicBezTo>
                  <a:cubicBezTo>
                    <a:pt x="24" y="81"/>
                    <a:pt x="23" y="81"/>
                    <a:pt x="23" y="81"/>
                  </a:cubicBezTo>
                  <a:cubicBezTo>
                    <a:pt x="22" y="81"/>
                    <a:pt x="21" y="81"/>
                    <a:pt x="21" y="81"/>
                  </a:cubicBezTo>
                  <a:close/>
                  <a:moveTo>
                    <a:pt x="21" y="94"/>
                  </a:moveTo>
                  <a:cubicBezTo>
                    <a:pt x="21" y="96"/>
                    <a:pt x="21" y="99"/>
                    <a:pt x="21" y="101"/>
                  </a:cubicBezTo>
                  <a:cubicBezTo>
                    <a:pt x="21" y="101"/>
                    <a:pt x="22" y="101"/>
                    <a:pt x="23" y="101"/>
                  </a:cubicBezTo>
                  <a:cubicBezTo>
                    <a:pt x="23" y="101"/>
                    <a:pt x="24" y="101"/>
                    <a:pt x="25" y="101"/>
                  </a:cubicBezTo>
                  <a:cubicBezTo>
                    <a:pt x="25" y="99"/>
                    <a:pt x="25" y="96"/>
                    <a:pt x="25" y="94"/>
                  </a:cubicBezTo>
                  <a:cubicBezTo>
                    <a:pt x="24" y="94"/>
                    <a:pt x="23" y="94"/>
                    <a:pt x="23" y="94"/>
                  </a:cubicBezTo>
                  <a:cubicBezTo>
                    <a:pt x="22" y="94"/>
                    <a:pt x="21" y="94"/>
                    <a:pt x="21" y="9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12301" name="文本框 182"/>
            <p:cNvSpPr txBox="1">
              <a:spLocks noChangeArrowheads="1"/>
            </p:cNvSpPr>
            <p:nvPr/>
          </p:nvSpPr>
          <p:spPr bwMode="auto">
            <a:xfrm>
              <a:off x="-163611" y="-106355"/>
              <a:ext cx="2493925" cy="36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r" eaLnBrk="1" hangingPunct="1">
                <a:buFont typeface="Arial" panose="020B0604020202020204" pitchFamily="34" charset="0"/>
                <a:buNone/>
              </a:pPr>
              <a:r>
                <a:rPr lang="zh-CN" altLang="en-US" dirty="0">
                  <a:solidFill>
                    <a:srgbClr val="595959"/>
                  </a:solidFill>
                  <a:latin typeface="微软雅黑 Light" panose="020B0502040204020203" pitchFamily="34" charset="-122"/>
                </a:rPr>
                <a:t>教师资格认定办理地点</a:t>
              </a:r>
            </a:p>
          </p:txBody>
        </p:sp>
        <p:sp>
          <p:nvSpPr>
            <p:cNvPr id="12302" name="矩形 183"/>
            <p:cNvSpPr>
              <a:spLocks noChangeArrowheads="1"/>
            </p:cNvSpPr>
            <p:nvPr/>
          </p:nvSpPr>
          <p:spPr bwMode="auto">
            <a:xfrm>
              <a:off x="0" y="227135"/>
              <a:ext cx="2330313" cy="867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r" eaLnBrk="1" hangingPunct="1">
                <a:lnSpc>
                  <a:spcPct val="120000"/>
                </a:lnSpc>
                <a:buFont typeface="Arial" panose="020B0604020202020204" pitchFamily="34" charset="0"/>
                <a:buNone/>
              </a:pPr>
              <a:r>
                <a:rPr lang="zh-CN" altLang="en-US" sz="1400" dirty="0">
                  <a:solidFill>
                    <a:srgbClr val="7F7F7F"/>
                  </a:solidFill>
                  <a:latin typeface="微软雅黑 Light" panose="020B0502040204020203" pitchFamily="34" charset="-122"/>
                </a:rPr>
                <a:t>人事处人事科</a:t>
              </a:r>
              <a:endParaRPr lang="en-US" altLang="zh-CN" sz="1400" dirty="0">
                <a:solidFill>
                  <a:srgbClr val="7F7F7F"/>
                </a:solidFill>
                <a:latin typeface="微软雅黑 Light" panose="020B0502040204020203" pitchFamily="34" charset="-122"/>
              </a:endParaRPr>
            </a:p>
            <a:p>
              <a:pPr algn="r" eaLnBrk="1" hangingPunct="1">
                <a:lnSpc>
                  <a:spcPct val="120000"/>
                </a:lnSpc>
                <a:buFont typeface="Arial" panose="020B0604020202020204" pitchFamily="34" charset="0"/>
                <a:buNone/>
              </a:pPr>
              <a:r>
                <a:rPr lang="zh-CN" altLang="en-US" sz="1400" dirty="0">
                  <a:solidFill>
                    <a:srgbClr val="7F7F7F"/>
                  </a:solidFill>
                  <a:latin typeface="微软雅黑 Light" panose="020B0502040204020203" pitchFamily="34" charset="-122"/>
                </a:rPr>
                <a:t>四平校区第一教学楼</a:t>
              </a:r>
              <a:r>
                <a:rPr lang="en-US" altLang="zh-CN" sz="1400" dirty="0">
                  <a:solidFill>
                    <a:srgbClr val="7F7F7F"/>
                  </a:solidFill>
                  <a:latin typeface="微软雅黑 Light" panose="020B0502040204020203" pitchFamily="34" charset="-122"/>
                </a:rPr>
                <a:t>1725</a:t>
              </a:r>
              <a:r>
                <a:rPr lang="zh-CN" altLang="en-US" sz="1400" dirty="0">
                  <a:solidFill>
                    <a:srgbClr val="7F7F7F"/>
                  </a:solidFill>
                  <a:latin typeface="微软雅黑 Light" panose="020B0502040204020203" pitchFamily="34" charset="-122"/>
                </a:rPr>
                <a:t>室</a:t>
              </a:r>
              <a:endParaRPr lang="en-US" altLang="zh-CN" sz="1400" dirty="0">
                <a:solidFill>
                  <a:srgbClr val="7F7F7F"/>
                </a:solidFill>
                <a:latin typeface="微软雅黑 Light" panose="020B0502040204020203" pitchFamily="34" charset="-122"/>
              </a:endParaRPr>
            </a:p>
            <a:p>
              <a:pPr algn="r" eaLnBrk="1" hangingPunct="1">
                <a:lnSpc>
                  <a:spcPct val="120000"/>
                </a:lnSpc>
                <a:buFont typeface="Arial" panose="020B0604020202020204" pitchFamily="34" charset="0"/>
                <a:buNone/>
              </a:pPr>
              <a:r>
                <a:rPr lang="en-US" altLang="zh-CN" sz="1400" dirty="0">
                  <a:solidFill>
                    <a:srgbClr val="7F7F7F"/>
                  </a:solidFill>
                  <a:latin typeface="微软雅黑 Light" panose="020B0502040204020203" pitchFamily="34" charset="-122"/>
                </a:rPr>
                <a:t>0434-3291653</a:t>
              </a:r>
            </a:p>
          </p:txBody>
        </p:sp>
      </p:grpSp>
      <p:grpSp>
        <p:nvGrpSpPr>
          <p:cNvPr id="10" name="组合 174"/>
          <p:cNvGrpSpPr>
            <a:grpSpLocks/>
          </p:cNvGrpSpPr>
          <p:nvPr/>
        </p:nvGrpSpPr>
        <p:grpSpPr bwMode="auto">
          <a:xfrm>
            <a:off x="2881313" y="148188"/>
            <a:ext cx="6429375" cy="1078546"/>
            <a:chOff x="0" y="-134279"/>
            <a:chExt cx="6429492" cy="943249"/>
          </a:xfrm>
        </p:grpSpPr>
        <p:sp>
          <p:nvSpPr>
            <p:cNvPr id="12296" name="文本框 175"/>
            <p:cNvSpPr txBox="1">
              <a:spLocks noChangeArrowheads="1"/>
            </p:cNvSpPr>
            <p:nvPr/>
          </p:nvSpPr>
          <p:spPr bwMode="auto">
            <a:xfrm>
              <a:off x="2208206" y="-134279"/>
              <a:ext cx="2031362" cy="645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3600" b="1" dirty="0">
                  <a:solidFill>
                    <a:schemeClr val="accent1"/>
                  </a:solidFill>
                  <a:latin typeface="微软雅黑" panose="020B0503020204020204" pitchFamily="34" charset="-122"/>
                  <a:ea typeface="微软雅黑" panose="020B0503020204020204" pitchFamily="34" charset="-122"/>
                </a:rPr>
                <a:t>前期工作</a:t>
              </a:r>
            </a:p>
          </p:txBody>
        </p:sp>
        <p:cxnSp>
          <p:nvCxnSpPr>
            <p:cNvPr id="12297" name="直接连接符 177"/>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3" name="矩形 2"/>
          <p:cNvSpPr/>
          <p:nvPr/>
        </p:nvSpPr>
        <p:spPr>
          <a:xfrm>
            <a:off x="4669763" y="781960"/>
            <a:ext cx="2808943" cy="400110"/>
          </a:xfrm>
          <a:prstGeom prst="rect">
            <a:avLst/>
          </a:prstGeom>
        </p:spPr>
        <p:txBody>
          <a:bodyPr wrap="square">
            <a:spAutoFit/>
          </a:bodyPr>
          <a:lstStyle/>
          <a:p>
            <a:pPr algn="ctr" eaLnBrk="1" hangingPunct="1"/>
            <a:r>
              <a:rPr lang="zh-CN" altLang="en-US" sz="2000" dirty="0">
                <a:solidFill>
                  <a:srgbClr val="7F7F7F"/>
                </a:solidFill>
                <a:latin typeface="微软雅黑" panose="020B0503020204020204" pitchFamily="34" charset="-122"/>
                <a:ea typeface="微软雅黑" panose="020B0503020204020204" pitchFamily="34" charset="-122"/>
              </a:rPr>
              <a:t>你需要了解的一些信息</a:t>
            </a:r>
          </a:p>
        </p:txBody>
      </p:sp>
    </p:spTree>
    <p:extLst>
      <p:ext uri="{BB962C8B-B14F-4D97-AF65-F5344CB8AC3E}">
        <p14:creationId xmlns:p14="http://schemas.microsoft.com/office/powerpoint/2010/main" val="129311557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50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2" fill="hold" nodeType="withEffect">
                                  <p:stCondLst>
                                    <p:cond delay="900"/>
                                  </p:stCondLst>
                                  <p:childTnLst>
                                    <p:set>
                                      <p:cBhvr>
                                        <p:cTn id="12" dur="1" fill="hold">
                                          <p:stCondLst>
                                            <p:cond delay="0"/>
                                          </p:stCondLst>
                                        </p:cTn>
                                        <p:tgtEl>
                                          <p:spTgt spid="8"/>
                                        </p:tgtEl>
                                        <p:attrNameLst>
                                          <p:attrName>style.visibility</p:attrName>
                                        </p:attrNameLst>
                                      </p:cBhvr>
                                      <p:to>
                                        <p:strVal val="visible"/>
                                      </p:to>
                                    </p:set>
                                    <p:animEffect transition="in" filter="wipe(right)">
                                      <p:cBhvr>
                                        <p:cTn id="13" dur="500"/>
                                        <p:tgtEl>
                                          <p:spTgt spid="8"/>
                                        </p:tgtEl>
                                      </p:cBhvr>
                                    </p:animEffect>
                                  </p:childTnLst>
                                </p:cTn>
                              </p:par>
                              <p:par>
                                <p:cTn id="14" presetID="22" presetClass="entr" presetSubtype="2" fill="hold" nodeType="withEffect">
                                  <p:stCondLst>
                                    <p:cond delay="1300"/>
                                  </p:stCondLst>
                                  <p:childTnLst>
                                    <p:set>
                                      <p:cBhvr>
                                        <p:cTn id="15" dur="1" fill="hold">
                                          <p:stCondLst>
                                            <p:cond delay="0"/>
                                          </p:stCondLst>
                                        </p:cTn>
                                        <p:tgtEl>
                                          <p:spTgt spid="9"/>
                                        </p:tgtEl>
                                        <p:attrNameLst>
                                          <p:attrName>style.visibility</p:attrName>
                                        </p:attrNameLst>
                                      </p:cBhvr>
                                      <p:to>
                                        <p:strVal val="visible"/>
                                      </p:to>
                                    </p:set>
                                    <p:animEffect transition="in" filter="wipe(right)">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2"/>
          <p:cNvGrpSpPr>
            <a:grpSpLocks/>
          </p:cNvGrpSpPr>
          <p:nvPr/>
        </p:nvGrpSpPr>
        <p:grpSpPr bwMode="auto">
          <a:xfrm>
            <a:off x="335696" y="725243"/>
            <a:ext cx="4283075" cy="400109"/>
            <a:chOff x="0" y="442311"/>
            <a:chExt cx="4281735" cy="399785"/>
          </a:xfrm>
        </p:grpSpPr>
        <p:cxnSp>
          <p:nvCxnSpPr>
            <p:cNvPr id="25613" name="直接连接符 34"/>
            <p:cNvCxnSpPr>
              <a:cxnSpLocks noChangeShapeType="1"/>
            </p:cNvCxnSpPr>
            <p:nvPr/>
          </p:nvCxnSpPr>
          <p:spPr bwMode="auto">
            <a:xfrm>
              <a:off x="0"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sp>
          <p:nvSpPr>
            <p:cNvPr id="25614" name="文本框 35"/>
            <p:cNvSpPr txBox="1">
              <a:spLocks noChangeArrowheads="1"/>
            </p:cNvSpPr>
            <p:nvPr/>
          </p:nvSpPr>
          <p:spPr bwMode="auto">
            <a:xfrm>
              <a:off x="104728" y="442311"/>
              <a:ext cx="4083131" cy="399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材料说明</a:t>
              </a:r>
              <a:r>
                <a:rPr lang="en-US" altLang="zh-CN" sz="2000" dirty="0">
                  <a:solidFill>
                    <a:srgbClr val="7F7F7F"/>
                  </a:solidFill>
                  <a:latin typeface="微软雅黑" panose="020B0503020204020204" pitchFamily="34" charset="-122"/>
                  <a:ea typeface="微软雅黑" panose="020B0503020204020204" pitchFamily="34" charset="-122"/>
                </a:rPr>
                <a:t>——</a:t>
              </a:r>
              <a:r>
                <a:rPr lang="zh-CN" altLang="en-US" sz="2000" dirty="0">
                  <a:solidFill>
                    <a:srgbClr val="7F7F7F"/>
                  </a:solidFill>
                  <a:latin typeface="微软雅黑" panose="020B0503020204020204" pitchFamily="34" charset="-122"/>
                  <a:ea typeface="微软雅黑" panose="020B0503020204020204" pitchFamily="34" charset="-122"/>
                </a:rPr>
                <a:t>样表</a:t>
              </a:r>
            </a:p>
          </p:txBody>
        </p:sp>
      </p:grpSp>
      <p:sp>
        <p:nvSpPr>
          <p:cNvPr id="24" name="矩形 37"/>
          <p:cNvSpPr>
            <a:spLocks noChangeArrowheads="1"/>
          </p:cNvSpPr>
          <p:nvPr/>
        </p:nvSpPr>
        <p:spPr bwMode="auto">
          <a:xfrm>
            <a:off x="5611630" y="2136775"/>
            <a:ext cx="200838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buFont typeface="Arial" panose="020B0604020202020204" pitchFamily="34" charset="0"/>
              <a:buNone/>
            </a:pPr>
            <a:r>
              <a:rPr lang="zh-CN" altLang="en-US" sz="1600" dirty="0">
                <a:solidFill>
                  <a:schemeClr val="bg1"/>
                </a:solidFill>
                <a:ea typeface="微软雅黑" panose="020B0503020204020204" pitchFamily="34" charset="-122"/>
              </a:rPr>
              <a:t>附照片页彩印或黑白打印后贴照片</a:t>
            </a:r>
            <a:endParaRPr lang="en-US" altLang="zh-CN" sz="1600" dirty="0">
              <a:solidFill>
                <a:schemeClr val="bg1"/>
              </a:solidFill>
              <a:ea typeface="微软雅黑" panose="020B0503020204020204" pitchFamily="34" charset="-122"/>
            </a:endParaRPr>
          </a:p>
        </p:txBody>
      </p:sp>
      <p:pic>
        <p:nvPicPr>
          <p:cNvPr id="57" name="图片 56"/>
          <p:cNvPicPr>
            <a:picLocks noChangeAspect="1"/>
          </p:cNvPicPr>
          <p:nvPr/>
        </p:nvPicPr>
        <p:blipFill rotWithShape="1">
          <a:blip r:embed="rId2" cstate="print">
            <a:extLst>
              <a:ext uri="{28A0092B-C50C-407E-A947-70E740481C1C}">
                <a14:useLocalDpi xmlns:a14="http://schemas.microsoft.com/office/drawing/2010/main" val="0"/>
              </a:ext>
            </a:extLst>
          </a:blip>
          <a:srcRect t="-4146" r="14312" b="4264"/>
          <a:stretch/>
        </p:blipFill>
        <p:spPr>
          <a:xfrm>
            <a:off x="6772908" y="407460"/>
            <a:ext cx="4327650" cy="596155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grpSp>
        <p:nvGrpSpPr>
          <p:cNvPr id="58" name="组合 41"/>
          <p:cNvGrpSpPr>
            <a:grpSpLocks/>
          </p:cNvGrpSpPr>
          <p:nvPr/>
        </p:nvGrpSpPr>
        <p:grpSpPr bwMode="auto">
          <a:xfrm>
            <a:off x="354555" y="282575"/>
            <a:ext cx="4283075" cy="809625"/>
            <a:chOff x="292138" y="0"/>
            <a:chExt cx="4281735" cy="808970"/>
          </a:xfrm>
        </p:grpSpPr>
        <p:sp>
          <p:nvSpPr>
            <p:cNvPr id="59" name="文本框 42"/>
            <p:cNvSpPr txBox="1">
              <a:spLocks noChangeArrowheads="1"/>
            </p:cNvSpPr>
            <p:nvPr/>
          </p:nvSpPr>
          <p:spPr bwMode="auto">
            <a:xfrm>
              <a:off x="1546987" y="0"/>
              <a:ext cx="1620450"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准备材料</a:t>
              </a:r>
            </a:p>
          </p:txBody>
        </p:sp>
        <p:cxnSp>
          <p:nvCxnSpPr>
            <p:cNvPr id="60" name="直接连接符 43"/>
            <p:cNvCxnSpPr>
              <a:cxnSpLocks noChangeShapeType="1"/>
            </p:cNvCxnSpPr>
            <p:nvPr/>
          </p:nvCxnSpPr>
          <p:spPr bwMode="auto">
            <a:xfrm>
              <a:off x="292138"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61" name="圆角矩形 60"/>
          <p:cNvSpPr/>
          <p:nvPr/>
        </p:nvSpPr>
        <p:spPr bwMode="auto">
          <a:xfrm>
            <a:off x="5899715" y="4642698"/>
            <a:ext cx="395926" cy="292231"/>
          </a:xfrm>
          <a:prstGeom prst="roundRect">
            <a:avLst/>
          </a:prstGeom>
          <a:solidFill>
            <a:srgbClr val="FFFFF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grpSp>
        <p:nvGrpSpPr>
          <p:cNvPr id="62" name="组合 159">
            <a:extLst>
              <a:ext uri="{FF2B5EF4-FFF2-40B4-BE49-F238E27FC236}">
                <a16:creationId xmlns:a16="http://schemas.microsoft.com/office/drawing/2014/main" id="{58AA4197-50C0-42C0-BE1D-305A4B7FB591}"/>
              </a:ext>
            </a:extLst>
          </p:cNvPr>
          <p:cNvGrpSpPr>
            <a:grpSpLocks/>
          </p:cNvGrpSpPr>
          <p:nvPr/>
        </p:nvGrpSpPr>
        <p:grpSpPr bwMode="auto">
          <a:xfrm>
            <a:off x="467660" y="2446375"/>
            <a:ext cx="709131" cy="1042793"/>
            <a:chOff x="0" y="0"/>
            <a:chExt cx="3499407" cy="5352521"/>
          </a:xfrm>
        </p:grpSpPr>
        <p:grpSp>
          <p:nvGrpSpPr>
            <p:cNvPr id="63" name="组合 125">
              <a:extLst>
                <a:ext uri="{FF2B5EF4-FFF2-40B4-BE49-F238E27FC236}">
                  <a16:creationId xmlns:a16="http://schemas.microsoft.com/office/drawing/2014/main" id="{99F235B8-64DC-4769-9B7F-93CFF629C924}"/>
                </a:ext>
              </a:extLst>
            </p:cNvPr>
            <p:cNvGrpSpPr>
              <a:grpSpLocks/>
            </p:cNvGrpSpPr>
            <p:nvPr/>
          </p:nvGrpSpPr>
          <p:grpSpPr bwMode="auto">
            <a:xfrm>
              <a:off x="306740" y="0"/>
              <a:ext cx="2885926" cy="3587774"/>
              <a:chOff x="0" y="0"/>
              <a:chExt cx="2885926" cy="3587774"/>
            </a:xfrm>
          </p:grpSpPr>
          <p:sp>
            <p:nvSpPr>
              <p:cNvPr id="89" name="Freeform 5">
                <a:extLst>
                  <a:ext uri="{FF2B5EF4-FFF2-40B4-BE49-F238E27FC236}">
                    <a16:creationId xmlns:a16="http://schemas.microsoft.com/office/drawing/2014/main" id="{DD74C14C-4676-417E-AC07-E57BDA370494}"/>
                  </a:ext>
                </a:extLst>
              </p:cNvPr>
              <p:cNvSpPr>
                <a:spLocks/>
              </p:cNvSpPr>
              <p:nvPr/>
            </p:nvSpPr>
            <p:spPr bwMode="auto">
              <a:xfrm>
                <a:off x="-303" y="0"/>
                <a:ext cx="2862717" cy="3587395"/>
              </a:xfrm>
              <a:custGeom>
                <a:avLst/>
                <a:gdLst>
                  <a:gd name="T0" fmla="*/ 1431240 w 498"/>
                  <a:gd name="T1" fmla="*/ 0 h 625"/>
                  <a:gd name="T2" fmla="*/ 0 w 498"/>
                  <a:gd name="T3" fmla="*/ 1377705 h 625"/>
                  <a:gd name="T4" fmla="*/ 97715 w 498"/>
                  <a:gd name="T5" fmla="*/ 1882864 h 625"/>
                  <a:gd name="T6" fmla="*/ 97715 w 498"/>
                  <a:gd name="T7" fmla="*/ 1882864 h 625"/>
                  <a:gd name="T8" fmla="*/ 178187 w 498"/>
                  <a:gd name="T9" fmla="*/ 2043596 h 625"/>
                  <a:gd name="T10" fmla="*/ 546055 w 498"/>
                  <a:gd name="T11" fmla="*/ 2801334 h 625"/>
                  <a:gd name="T12" fmla="*/ 620779 w 498"/>
                  <a:gd name="T13" fmla="*/ 3094096 h 625"/>
                  <a:gd name="T14" fmla="*/ 661014 w 498"/>
                  <a:gd name="T15" fmla="*/ 3375378 h 625"/>
                  <a:gd name="T16" fmla="*/ 879437 w 498"/>
                  <a:gd name="T17" fmla="*/ 3587774 h 625"/>
                  <a:gd name="T18" fmla="*/ 1431240 w 498"/>
                  <a:gd name="T19" fmla="*/ 3587774 h 625"/>
                  <a:gd name="T20" fmla="*/ 1977295 w 498"/>
                  <a:gd name="T21" fmla="*/ 3587774 h 625"/>
                  <a:gd name="T22" fmla="*/ 2195718 w 498"/>
                  <a:gd name="T23" fmla="*/ 3375378 h 625"/>
                  <a:gd name="T24" fmla="*/ 2241701 w 498"/>
                  <a:gd name="T25" fmla="*/ 3094096 h 625"/>
                  <a:gd name="T26" fmla="*/ 2316425 w 498"/>
                  <a:gd name="T27" fmla="*/ 2801334 h 625"/>
                  <a:gd name="T28" fmla="*/ 2684293 w 498"/>
                  <a:gd name="T29" fmla="*/ 2043596 h 625"/>
                  <a:gd name="T30" fmla="*/ 2759017 w 498"/>
                  <a:gd name="T31" fmla="*/ 1882864 h 625"/>
                  <a:gd name="T32" fmla="*/ 2759017 w 498"/>
                  <a:gd name="T33" fmla="*/ 1882864 h 625"/>
                  <a:gd name="T34" fmla="*/ 2862480 w 498"/>
                  <a:gd name="T35" fmla="*/ 1377705 h 625"/>
                  <a:gd name="T36" fmla="*/ 1431240 w 498"/>
                  <a:gd name="T37" fmla="*/ 0 h 6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rgbClr val="FBFBFB"/>
              </a:solidFill>
              <a:ln w="9525">
                <a:noFill/>
                <a:round/>
                <a:headEnd/>
                <a:tailEnd/>
              </a:ln>
              <a:effectLst>
                <a:outerShdw sx="102000" sy="102000" algn="ctr" rotWithShape="0">
                  <a:srgbClr val="000000">
                    <a:alpha val="25998"/>
                  </a:srgbClr>
                </a:outerShdw>
              </a:effectLst>
            </p:spPr>
            <p:txBody>
              <a:bodyPr/>
              <a:lstStyle/>
              <a:p>
                <a:pPr>
                  <a:defRPr/>
                </a:pPr>
                <a:endParaRPr lang="zh-CN" altLang="en-US">
                  <a:ea typeface="微软雅黑 Light" pitchFamily="2" charset="-122"/>
                </a:endParaRPr>
              </a:p>
            </p:txBody>
          </p:sp>
          <p:pic>
            <p:nvPicPr>
              <p:cNvPr id="90" name="组合 124">
                <a:extLst>
                  <a:ext uri="{FF2B5EF4-FFF2-40B4-BE49-F238E27FC236}">
                    <a16:creationId xmlns:a16="http://schemas.microsoft.com/office/drawing/2014/main" id="{A6450C95-8608-4AD5-BE2E-16535486F2C6}"/>
                  </a:ext>
                </a:extLst>
              </p:cNvPr>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00" y="29425"/>
                <a:ext cx="2871216" cy="346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4" name="组合 152">
              <a:extLst>
                <a:ext uri="{FF2B5EF4-FFF2-40B4-BE49-F238E27FC236}">
                  <a16:creationId xmlns:a16="http://schemas.microsoft.com/office/drawing/2014/main" id="{2DAA128E-5A49-4D69-B8B4-50686F320EB9}"/>
                </a:ext>
              </a:extLst>
            </p:cNvPr>
            <p:cNvGrpSpPr>
              <a:grpSpLocks/>
            </p:cNvGrpSpPr>
            <p:nvPr/>
          </p:nvGrpSpPr>
          <p:grpSpPr bwMode="auto">
            <a:xfrm>
              <a:off x="1187073" y="3636226"/>
              <a:ext cx="1125260" cy="1104456"/>
              <a:chOff x="0" y="0"/>
              <a:chExt cx="1717677" cy="1685925"/>
            </a:xfrm>
          </p:grpSpPr>
          <p:sp>
            <p:nvSpPr>
              <p:cNvPr id="66" name="Freeform 126">
                <a:extLst>
                  <a:ext uri="{FF2B5EF4-FFF2-40B4-BE49-F238E27FC236}">
                    <a16:creationId xmlns:a16="http://schemas.microsoft.com/office/drawing/2014/main" id="{F8B98476-18F0-4573-A176-D08F6B884673}"/>
                  </a:ext>
                </a:extLst>
              </p:cNvPr>
              <p:cNvSpPr>
                <a:spLocks/>
              </p:cNvSpPr>
              <p:nvPr/>
            </p:nvSpPr>
            <p:spPr bwMode="auto">
              <a:xfrm>
                <a:off x="0" y="0"/>
                <a:ext cx="1717677" cy="1576388"/>
              </a:xfrm>
              <a:custGeom>
                <a:avLst/>
                <a:gdLst>
                  <a:gd name="T0" fmla="*/ 2147483647 w 220"/>
                  <a:gd name="T1" fmla="*/ 0 h 202"/>
                  <a:gd name="T2" fmla="*/ 2147483647 w 220"/>
                  <a:gd name="T3" fmla="*/ 182704936 h 202"/>
                  <a:gd name="T4" fmla="*/ 2147483647 w 220"/>
                  <a:gd name="T5" fmla="*/ 852615189 h 202"/>
                  <a:gd name="T6" fmla="*/ 2147483647 w 220"/>
                  <a:gd name="T7" fmla="*/ 974410635 h 202"/>
                  <a:gd name="T8" fmla="*/ 2147483647 w 220"/>
                  <a:gd name="T9" fmla="*/ 1461623878 h 202"/>
                  <a:gd name="T10" fmla="*/ 2147483647 w 220"/>
                  <a:gd name="T11" fmla="*/ 2131534436 h 202"/>
                  <a:gd name="T12" fmla="*/ 2147483647 w 220"/>
                  <a:gd name="T13" fmla="*/ 2147483647 h 202"/>
                  <a:gd name="T14" fmla="*/ 2147483647 w 220"/>
                  <a:gd name="T15" fmla="*/ 2147483647 h 202"/>
                  <a:gd name="T16" fmla="*/ 2147483647 w 220"/>
                  <a:gd name="T17" fmla="*/ 2147483647 h 202"/>
                  <a:gd name="T18" fmla="*/ 2147483647 w 220"/>
                  <a:gd name="T19" fmla="*/ 2147483647 h 202"/>
                  <a:gd name="T20" fmla="*/ 2147483647 w 220"/>
                  <a:gd name="T21" fmla="*/ 2147483647 h 202"/>
                  <a:gd name="T22" fmla="*/ 2147483647 w 220"/>
                  <a:gd name="T23" fmla="*/ 2147483647 h 202"/>
                  <a:gd name="T24" fmla="*/ 2147483647 w 220"/>
                  <a:gd name="T25" fmla="*/ 2147483647 h 202"/>
                  <a:gd name="T26" fmla="*/ 2147483647 w 220"/>
                  <a:gd name="T27" fmla="*/ 2147483647 h 202"/>
                  <a:gd name="T28" fmla="*/ 2147483647 w 220"/>
                  <a:gd name="T29" fmla="*/ 2147483647 h 202"/>
                  <a:gd name="T30" fmla="*/ 2147483647 w 220"/>
                  <a:gd name="T31" fmla="*/ 2147483647 h 202"/>
                  <a:gd name="T32" fmla="*/ 2147483647 w 220"/>
                  <a:gd name="T33" fmla="*/ 2147483647 h 202"/>
                  <a:gd name="T34" fmla="*/ 2147483647 w 220"/>
                  <a:gd name="T35" fmla="*/ 2147483647 h 202"/>
                  <a:gd name="T36" fmla="*/ 2147483647 w 220"/>
                  <a:gd name="T37" fmla="*/ 2147483647 h 202"/>
                  <a:gd name="T38" fmla="*/ 2147483647 w 220"/>
                  <a:gd name="T39" fmla="*/ 2147483647 h 202"/>
                  <a:gd name="T40" fmla="*/ 2147483647 w 220"/>
                  <a:gd name="T41" fmla="*/ 2147483647 h 202"/>
                  <a:gd name="T42" fmla="*/ 2147483647 w 220"/>
                  <a:gd name="T43" fmla="*/ 2147483647 h 202"/>
                  <a:gd name="T44" fmla="*/ 2147483647 w 220"/>
                  <a:gd name="T45" fmla="*/ 2147483647 h 202"/>
                  <a:gd name="T46" fmla="*/ 2147483647 w 220"/>
                  <a:gd name="T47" fmla="*/ 2147483647 h 202"/>
                  <a:gd name="T48" fmla="*/ 792465923 w 220"/>
                  <a:gd name="T49" fmla="*/ 2147483647 h 202"/>
                  <a:gd name="T50" fmla="*/ 731504022 w 220"/>
                  <a:gd name="T51" fmla="*/ 2147483647 h 202"/>
                  <a:gd name="T52" fmla="*/ 548633933 w 220"/>
                  <a:gd name="T53" fmla="*/ 2147483647 h 202"/>
                  <a:gd name="T54" fmla="*/ 121916026 w 220"/>
                  <a:gd name="T55" fmla="*/ 2147483647 h 202"/>
                  <a:gd name="T56" fmla="*/ 304794013 w 220"/>
                  <a:gd name="T57" fmla="*/ 2147483647 h 202"/>
                  <a:gd name="T58" fmla="*/ 487671910 w 220"/>
                  <a:gd name="T59" fmla="*/ 2147483647 h 202"/>
                  <a:gd name="T60" fmla="*/ 243832051 w 220"/>
                  <a:gd name="T61" fmla="*/ 2147483647 h 202"/>
                  <a:gd name="T62" fmla="*/ 182877957 w 220"/>
                  <a:gd name="T63" fmla="*/ 2147483647 h 202"/>
                  <a:gd name="T64" fmla="*/ 487671910 w 220"/>
                  <a:gd name="T65" fmla="*/ 2147483647 h 202"/>
                  <a:gd name="T66" fmla="*/ 487671910 w 220"/>
                  <a:gd name="T67" fmla="*/ 2147483647 h 202"/>
                  <a:gd name="T68" fmla="*/ 121916026 w 220"/>
                  <a:gd name="T69" fmla="*/ 2147483647 h 202"/>
                  <a:gd name="T70" fmla="*/ 304794013 w 220"/>
                  <a:gd name="T71" fmla="*/ 2147483647 h 202"/>
                  <a:gd name="T72" fmla="*/ 548633933 w 220"/>
                  <a:gd name="T73" fmla="*/ 2147483647 h 202"/>
                  <a:gd name="T74" fmla="*/ 487671910 w 220"/>
                  <a:gd name="T75" fmla="*/ 2147483647 h 202"/>
                  <a:gd name="T76" fmla="*/ 121916026 w 220"/>
                  <a:gd name="T77" fmla="*/ 2147483647 h 202"/>
                  <a:gd name="T78" fmla="*/ 121916026 w 220"/>
                  <a:gd name="T79" fmla="*/ 974410635 h 202"/>
                  <a:gd name="T80" fmla="*/ 121916026 w 220"/>
                  <a:gd name="T81" fmla="*/ 669910314 h 202"/>
                  <a:gd name="T82" fmla="*/ 121916026 w 220"/>
                  <a:gd name="T83" fmla="*/ 60901640 h 202"/>
                  <a:gd name="T84" fmla="*/ 0 w 220"/>
                  <a:gd name="T85" fmla="*/ 0 h 202"/>
                  <a:gd name="T86" fmla="*/ 2147483647 w 220"/>
                  <a:gd name="T87" fmla="*/ 0 h 2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20"/>
                  <a:gd name="T133" fmla="*/ 0 h 202"/>
                  <a:gd name="T134" fmla="*/ 220 w 220"/>
                  <a:gd name="T135" fmla="*/ 202 h 20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67" name="Freeform 127">
                <a:extLst>
                  <a:ext uri="{FF2B5EF4-FFF2-40B4-BE49-F238E27FC236}">
                    <a16:creationId xmlns:a16="http://schemas.microsoft.com/office/drawing/2014/main" id="{3267A5CA-4BE9-4305-B3B4-3AD260CCF0E1}"/>
                  </a:ext>
                </a:extLst>
              </p:cNvPr>
              <p:cNvSpPr>
                <a:spLocks/>
              </p:cNvSpPr>
              <p:nvPr/>
            </p:nvSpPr>
            <p:spPr bwMode="auto">
              <a:xfrm>
                <a:off x="484187" y="1584325"/>
                <a:ext cx="733425" cy="101600"/>
              </a:xfrm>
              <a:custGeom>
                <a:avLst/>
                <a:gdLst>
                  <a:gd name="T0" fmla="*/ 0 w 94"/>
                  <a:gd name="T1" fmla="*/ 0 h 13"/>
                  <a:gd name="T2" fmla="*/ 2147483647 w 94"/>
                  <a:gd name="T3" fmla="*/ 0 h 13"/>
                  <a:gd name="T4" fmla="*/ 2147483647 w 94"/>
                  <a:gd name="T5" fmla="*/ 549718606 h 13"/>
                  <a:gd name="T6" fmla="*/ 2147483647 w 94"/>
                  <a:gd name="T7" fmla="*/ 794043088 h 13"/>
                  <a:gd name="T8" fmla="*/ 1156665954 w 94"/>
                  <a:gd name="T9" fmla="*/ 794043088 h 13"/>
                  <a:gd name="T10" fmla="*/ 487017571 w 94"/>
                  <a:gd name="T11" fmla="*/ 549718606 h 13"/>
                  <a:gd name="T12" fmla="*/ 0 w 94"/>
                  <a:gd name="T13" fmla="*/ 0 h 13"/>
                  <a:gd name="T14" fmla="*/ 0 60000 65536"/>
                  <a:gd name="T15" fmla="*/ 0 60000 65536"/>
                  <a:gd name="T16" fmla="*/ 0 60000 65536"/>
                  <a:gd name="T17" fmla="*/ 0 60000 65536"/>
                  <a:gd name="T18" fmla="*/ 0 60000 65536"/>
                  <a:gd name="T19" fmla="*/ 0 60000 65536"/>
                  <a:gd name="T20" fmla="*/ 0 60000 65536"/>
                  <a:gd name="T21" fmla="*/ 0 w 94"/>
                  <a:gd name="T22" fmla="*/ 0 h 13"/>
                  <a:gd name="T23" fmla="*/ 94 w 94"/>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68" name="Freeform 128">
                <a:extLst>
                  <a:ext uri="{FF2B5EF4-FFF2-40B4-BE49-F238E27FC236}">
                    <a16:creationId xmlns:a16="http://schemas.microsoft.com/office/drawing/2014/main" id="{4E4235D1-DACC-4022-A413-BEC97BDEEAF2}"/>
                  </a:ext>
                </a:extLst>
              </p:cNvPr>
              <p:cNvSpPr>
                <a:spLocks/>
              </p:cNvSpPr>
              <p:nvPr/>
            </p:nvSpPr>
            <p:spPr bwMode="auto">
              <a:xfrm>
                <a:off x="890587" y="38100"/>
                <a:ext cx="514350" cy="71438"/>
              </a:xfrm>
              <a:custGeom>
                <a:avLst/>
                <a:gdLst>
                  <a:gd name="T0" fmla="*/ 242936805 w 66"/>
                  <a:gd name="T1" fmla="*/ 63008305 h 9"/>
                  <a:gd name="T2" fmla="*/ 2147483647 w 66"/>
                  <a:gd name="T3" fmla="*/ 63008305 h 9"/>
                  <a:gd name="T4" fmla="*/ 2147483647 w 66"/>
                  <a:gd name="T5" fmla="*/ 441034336 h 9"/>
                  <a:gd name="T6" fmla="*/ 0 w 66"/>
                  <a:gd name="T7" fmla="*/ 567043101 h 9"/>
                  <a:gd name="T8" fmla="*/ 1214676416 w 66"/>
                  <a:gd name="T9" fmla="*/ 315025695 h 9"/>
                  <a:gd name="T10" fmla="*/ 1032471910 w 66"/>
                  <a:gd name="T11" fmla="*/ 189016992 h 9"/>
                  <a:gd name="T12" fmla="*/ 242936805 w 66"/>
                  <a:gd name="T13" fmla="*/ 63008305 h 9"/>
                  <a:gd name="T14" fmla="*/ 0 60000 65536"/>
                  <a:gd name="T15" fmla="*/ 0 60000 65536"/>
                  <a:gd name="T16" fmla="*/ 0 60000 65536"/>
                  <a:gd name="T17" fmla="*/ 0 60000 65536"/>
                  <a:gd name="T18" fmla="*/ 0 60000 65536"/>
                  <a:gd name="T19" fmla="*/ 0 60000 65536"/>
                  <a:gd name="T20" fmla="*/ 0 60000 65536"/>
                  <a:gd name="T21" fmla="*/ 0 w 66"/>
                  <a:gd name="T22" fmla="*/ 0 h 9"/>
                  <a:gd name="T23" fmla="*/ 66 w 66"/>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69" name="Freeform 129">
                <a:extLst>
                  <a:ext uri="{FF2B5EF4-FFF2-40B4-BE49-F238E27FC236}">
                    <a16:creationId xmlns:a16="http://schemas.microsoft.com/office/drawing/2014/main" id="{AC6E92EC-F10D-4C74-9523-7CC030F8905B}"/>
                  </a:ext>
                </a:extLst>
              </p:cNvPr>
              <p:cNvSpPr>
                <a:spLocks/>
              </p:cNvSpPr>
              <p:nvPr/>
            </p:nvSpPr>
            <p:spPr bwMode="auto">
              <a:xfrm>
                <a:off x="890587" y="131763"/>
                <a:ext cx="506413" cy="195263"/>
              </a:xfrm>
              <a:custGeom>
                <a:avLst/>
                <a:gdLst>
                  <a:gd name="T0" fmla="*/ 667693784 w 65"/>
                  <a:gd name="T1" fmla="*/ 0 h 25"/>
                  <a:gd name="T2" fmla="*/ 2147483647 w 65"/>
                  <a:gd name="T3" fmla="*/ 61007968 h 25"/>
                  <a:gd name="T4" fmla="*/ 2147483647 w 65"/>
                  <a:gd name="T5" fmla="*/ 610040723 h 25"/>
                  <a:gd name="T6" fmla="*/ 2147483647 w 65"/>
                  <a:gd name="T7" fmla="*/ 1281089398 h 25"/>
                  <a:gd name="T8" fmla="*/ 0 w 65"/>
                  <a:gd name="T9" fmla="*/ 1525105589 h 25"/>
                  <a:gd name="T10" fmla="*/ 1274680364 w 65"/>
                  <a:gd name="T11" fmla="*/ 1220081445 h 25"/>
                  <a:gd name="T12" fmla="*/ 1335379777 w 65"/>
                  <a:gd name="T13" fmla="*/ 732048818 h 25"/>
                  <a:gd name="T14" fmla="*/ 1396079190 w 65"/>
                  <a:gd name="T15" fmla="*/ 366024409 h 25"/>
                  <a:gd name="T16" fmla="*/ 1396079190 w 65"/>
                  <a:gd name="T17" fmla="*/ 183016110 h 25"/>
                  <a:gd name="T18" fmla="*/ 667693784 w 65"/>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25"/>
                  <a:gd name="T32" fmla="*/ 65 w 65"/>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0" name="Freeform 130">
                <a:extLst>
                  <a:ext uri="{FF2B5EF4-FFF2-40B4-BE49-F238E27FC236}">
                    <a16:creationId xmlns:a16="http://schemas.microsoft.com/office/drawing/2014/main" id="{79DC1EE0-741D-4F07-8401-7DA55B26D2CB}"/>
                  </a:ext>
                </a:extLst>
              </p:cNvPr>
              <p:cNvSpPr>
                <a:spLocks/>
              </p:cNvSpPr>
              <p:nvPr/>
            </p:nvSpPr>
            <p:spPr bwMode="auto">
              <a:xfrm>
                <a:off x="749300" y="398463"/>
                <a:ext cx="633413" cy="69850"/>
              </a:xfrm>
              <a:custGeom>
                <a:avLst/>
                <a:gdLst>
                  <a:gd name="T0" fmla="*/ 1223018872 w 81"/>
                  <a:gd name="T1" fmla="*/ 60233973 h 9"/>
                  <a:gd name="T2" fmla="*/ 2147483647 w 81"/>
                  <a:gd name="T3" fmla="*/ 0 h 9"/>
                  <a:gd name="T4" fmla="*/ 2147483647 w 81"/>
                  <a:gd name="T5" fmla="*/ 180701934 h 9"/>
                  <a:gd name="T6" fmla="*/ 183455165 w 81"/>
                  <a:gd name="T7" fmla="*/ 542113624 h 9"/>
                  <a:gd name="T8" fmla="*/ 1467625677 w 81"/>
                  <a:gd name="T9" fmla="*/ 301177671 h 9"/>
                  <a:gd name="T10" fmla="*/ 1223018872 w 81"/>
                  <a:gd name="T11" fmla="*/ 60233973 h 9"/>
                  <a:gd name="T12" fmla="*/ 0 60000 65536"/>
                  <a:gd name="T13" fmla="*/ 0 60000 65536"/>
                  <a:gd name="T14" fmla="*/ 0 60000 65536"/>
                  <a:gd name="T15" fmla="*/ 0 60000 65536"/>
                  <a:gd name="T16" fmla="*/ 0 60000 65536"/>
                  <a:gd name="T17" fmla="*/ 0 60000 65536"/>
                  <a:gd name="T18" fmla="*/ 0 w 81"/>
                  <a:gd name="T19" fmla="*/ 0 h 9"/>
                  <a:gd name="T20" fmla="*/ 81 w 81"/>
                  <a:gd name="T21" fmla="*/ 9 h 9"/>
                </a:gdLst>
                <a:ahLst/>
                <a:cxnLst>
                  <a:cxn ang="T12">
                    <a:pos x="T0" y="T1"/>
                  </a:cxn>
                  <a:cxn ang="T13">
                    <a:pos x="T2" y="T3"/>
                  </a:cxn>
                  <a:cxn ang="T14">
                    <a:pos x="T4" y="T5"/>
                  </a:cxn>
                  <a:cxn ang="T15">
                    <a:pos x="T6" y="T7"/>
                  </a:cxn>
                  <a:cxn ang="T16">
                    <a:pos x="T8" y="T9"/>
                  </a:cxn>
                  <a:cxn ang="T17">
                    <a:pos x="T10" y="T11"/>
                  </a:cxn>
                </a:cxnLst>
                <a:rect l="T18" t="T19" r="T20" b="T21"/>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1" name="Freeform 131">
                <a:extLst>
                  <a:ext uri="{FF2B5EF4-FFF2-40B4-BE49-F238E27FC236}">
                    <a16:creationId xmlns:a16="http://schemas.microsoft.com/office/drawing/2014/main" id="{EC4184A0-6D6E-4586-A5A1-D649092AE1CA}"/>
                  </a:ext>
                </a:extLst>
              </p:cNvPr>
              <p:cNvSpPr>
                <a:spLocks/>
              </p:cNvSpPr>
              <p:nvPr/>
            </p:nvSpPr>
            <p:spPr bwMode="auto">
              <a:xfrm>
                <a:off x="819150" y="514350"/>
                <a:ext cx="563563" cy="55563"/>
              </a:xfrm>
              <a:custGeom>
                <a:avLst/>
                <a:gdLst>
                  <a:gd name="T0" fmla="*/ 1592918461 w 72"/>
                  <a:gd name="T1" fmla="*/ 63008440 h 7"/>
                  <a:gd name="T2" fmla="*/ 2147483647 w 72"/>
                  <a:gd name="T3" fmla="*/ 0 h 7"/>
                  <a:gd name="T4" fmla="*/ 2147483647 w 72"/>
                  <a:gd name="T5" fmla="*/ 315026373 h 7"/>
                  <a:gd name="T6" fmla="*/ 245063762 w 72"/>
                  <a:gd name="T7" fmla="*/ 441035285 h 7"/>
                  <a:gd name="T8" fmla="*/ 1592918461 w 72"/>
                  <a:gd name="T9" fmla="*/ 63008440 h 7"/>
                  <a:gd name="T10" fmla="*/ 0 60000 65536"/>
                  <a:gd name="T11" fmla="*/ 0 60000 65536"/>
                  <a:gd name="T12" fmla="*/ 0 60000 65536"/>
                  <a:gd name="T13" fmla="*/ 0 60000 65536"/>
                  <a:gd name="T14" fmla="*/ 0 60000 65536"/>
                  <a:gd name="T15" fmla="*/ 0 w 72"/>
                  <a:gd name="T16" fmla="*/ 0 h 7"/>
                  <a:gd name="T17" fmla="*/ 72 w 72"/>
                  <a:gd name="T18" fmla="*/ 7 h 7"/>
                </a:gdLst>
                <a:ahLst/>
                <a:cxnLst>
                  <a:cxn ang="T10">
                    <a:pos x="T0" y="T1"/>
                  </a:cxn>
                  <a:cxn ang="T11">
                    <a:pos x="T2" y="T3"/>
                  </a:cxn>
                  <a:cxn ang="T12">
                    <a:pos x="T4" y="T5"/>
                  </a:cxn>
                  <a:cxn ang="T13">
                    <a:pos x="T6" y="T7"/>
                  </a:cxn>
                  <a:cxn ang="T14">
                    <a:pos x="T8" y="T9"/>
                  </a:cxn>
                </a:cxnLst>
                <a:rect l="T15" t="T16" r="T17" b="T18"/>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 name="Freeform 132">
                <a:extLst>
                  <a:ext uri="{FF2B5EF4-FFF2-40B4-BE49-F238E27FC236}">
                    <a16:creationId xmlns:a16="http://schemas.microsoft.com/office/drawing/2014/main" id="{A18F7358-CCA7-4C17-84FE-56E584C597A6}"/>
                  </a:ext>
                </a:extLst>
              </p:cNvPr>
              <p:cNvSpPr>
                <a:spLocks/>
              </p:cNvSpPr>
              <p:nvPr/>
            </p:nvSpPr>
            <p:spPr bwMode="auto">
              <a:xfrm>
                <a:off x="788987" y="631825"/>
                <a:ext cx="600075" cy="77788"/>
              </a:xfrm>
              <a:custGeom>
                <a:avLst/>
                <a:gdLst>
                  <a:gd name="T0" fmla="*/ 911007251 w 77"/>
                  <a:gd name="T1" fmla="*/ 121022555 h 10"/>
                  <a:gd name="T2" fmla="*/ 2147483647 w 77"/>
                  <a:gd name="T3" fmla="*/ 0 h 10"/>
                  <a:gd name="T4" fmla="*/ 2147483647 w 77"/>
                  <a:gd name="T5" fmla="*/ 302548653 h 10"/>
                  <a:gd name="T6" fmla="*/ 0 w 77"/>
                  <a:gd name="T7" fmla="*/ 605097307 h 10"/>
                  <a:gd name="T8" fmla="*/ 1882746743 w 77"/>
                  <a:gd name="T9" fmla="*/ 302548653 h 10"/>
                  <a:gd name="T10" fmla="*/ 911007251 w 77"/>
                  <a:gd name="T11" fmla="*/ 121022555 h 10"/>
                  <a:gd name="T12" fmla="*/ 0 60000 65536"/>
                  <a:gd name="T13" fmla="*/ 0 60000 65536"/>
                  <a:gd name="T14" fmla="*/ 0 60000 65536"/>
                  <a:gd name="T15" fmla="*/ 0 60000 65536"/>
                  <a:gd name="T16" fmla="*/ 0 60000 65536"/>
                  <a:gd name="T17" fmla="*/ 0 60000 65536"/>
                  <a:gd name="T18" fmla="*/ 0 w 77"/>
                  <a:gd name="T19" fmla="*/ 0 h 10"/>
                  <a:gd name="T20" fmla="*/ 77 w 77"/>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3" name="Freeform 133">
                <a:extLst>
                  <a:ext uri="{FF2B5EF4-FFF2-40B4-BE49-F238E27FC236}">
                    <a16:creationId xmlns:a16="http://schemas.microsoft.com/office/drawing/2014/main" id="{2012C09B-F0E8-4A10-89F8-CFB4DD014578}"/>
                  </a:ext>
                </a:extLst>
              </p:cNvPr>
              <p:cNvSpPr>
                <a:spLocks/>
              </p:cNvSpPr>
              <p:nvPr/>
            </p:nvSpPr>
            <p:spPr bwMode="auto">
              <a:xfrm>
                <a:off x="936625" y="749300"/>
                <a:ext cx="452438" cy="69850"/>
              </a:xfrm>
              <a:custGeom>
                <a:avLst/>
                <a:gdLst>
                  <a:gd name="T0" fmla="*/ 0 w 58"/>
                  <a:gd name="T1" fmla="*/ 240935892 h 9"/>
                  <a:gd name="T2" fmla="*/ 2147483647 w 58"/>
                  <a:gd name="T3" fmla="*/ 0 h 9"/>
                  <a:gd name="T4" fmla="*/ 0 w 58"/>
                  <a:gd name="T5" fmla="*/ 240935892 h 9"/>
                  <a:gd name="T6" fmla="*/ 0 60000 65536"/>
                  <a:gd name="T7" fmla="*/ 0 60000 65536"/>
                  <a:gd name="T8" fmla="*/ 0 60000 65536"/>
                  <a:gd name="T9" fmla="*/ 0 w 58"/>
                  <a:gd name="T10" fmla="*/ 0 h 9"/>
                  <a:gd name="T11" fmla="*/ 58 w 58"/>
                  <a:gd name="T12" fmla="*/ 9 h 9"/>
                </a:gdLst>
                <a:ahLst/>
                <a:cxnLst>
                  <a:cxn ang="T6">
                    <a:pos x="T0" y="T1"/>
                  </a:cxn>
                  <a:cxn ang="T7">
                    <a:pos x="T2" y="T3"/>
                  </a:cxn>
                  <a:cxn ang="T8">
                    <a:pos x="T4" y="T5"/>
                  </a:cxn>
                </a:cxnLst>
                <a:rect l="T9" t="T10" r="T11" b="T12"/>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4" name="Freeform 134">
                <a:extLst>
                  <a:ext uri="{FF2B5EF4-FFF2-40B4-BE49-F238E27FC236}">
                    <a16:creationId xmlns:a16="http://schemas.microsoft.com/office/drawing/2014/main" id="{5709627B-6812-42DD-A063-C16E1361D14C}"/>
                  </a:ext>
                </a:extLst>
              </p:cNvPr>
              <p:cNvSpPr>
                <a:spLocks/>
              </p:cNvSpPr>
              <p:nvPr/>
            </p:nvSpPr>
            <p:spPr bwMode="auto">
              <a:xfrm>
                <a:off x="773112" y="889000"/>
                <a:ext cx="585788" cy="63500"/>
              </a:xfrm>
              <a:custGeom>
                <a:avLst/>
                <a:gdLst>
                  <a:gd name="T0" fmla="*/ 1403094956 w 75"/>
                  <a:gd name="T1" fmla="*/ 0 h 8"/>
                  <a:gd name="T2" fmla="*/ 2147483647 w 75"/>
                  <a:gd name="T3" fmla="*/ 0 h 8"/>
                  <a:gd name="T4" fmla="*/ 2147483647 w 75"/>
                  <a:gd name="T5" fmla="*/ 252015567 h 8"/>
                  <a:gd name="T6" fmla="*/ 0 w 75"/>
                  <a:gd name="T7" fmla="*/ 504031134 h 8"/>
                  <a:gd name="T8" fmla="*/ 1891126456 w 75"/>
                  <a:gd name="T9" fmla="*/ 189015659 h 8"/>
                  <a:gd name="T10" fmla="*/ 1403094956 w 75"/>
                  <a:gd name="T11" fmla="*/ 0 h 8"/>
                  <a:gd name="T12" fmla="*/ 0 60000 65536"/>
                  <a:gd name="T13" fmla="*/ 0 60000 65536"/>
                  <a:gd name="T14" fmla="*/ 0 60000 65536"/>
                  <a:gd name="T15" fmla="*/ 0 60000 65536"/>
                  <a:gd name="T16" fmla="*/ 0 60000 65536"/>
                  <a:gd name="T17" fmla="*/ 0 60000 65536"/>
                  <a:gd name="T18" fmla="*/ 0 w 75"/>
                  <a:gd name="T19" fmla="*/ 0 h 8"/>
                  <a:gd name="T20" fmla="*/ 75 w 75"/>
                  <a:gd name="T21" fmla="*/ 8 h 8"/>
                </a:gdLst>
                <a:ahLst/>
                <a:cxnLst>
                  <a:cxn ang="T12">
                    <a:pos x="T0" y="T1"/>
                  </a:cxn>
                  <a:cxn ang="T13">
                    <a:pos x="T2" y="T3"/>
                  </a:cxn>
                  <a:cxn ang="T14">
                    <a:pos x="T4" y="T5"/>
                  </a:cxn>
                  <a:cxn ang="T15">
                    <a:pos x="T6" y="T7"/>
                  </a:cxn>
                  <a:cxn ang="T16">
                    <a:pos x="T8" y="T9"/>
                  </a:cxn>
                  <a:cxn ang="T17">
                    <a:pos x="T10" y="T11"/>
                  </a:cxn>
                </a:cxnLst>
                <a:rect l="T18" t="T19" r="T20" b="T21"/>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5" name="Freeform 135">
                <a:extLst>
                  <a:ext uri="{FF2B5EF4-FFF2-40B4-BE49-F238E27FC236}">
                    <a16:creationId xmlns:a16="http://schemas.microsoft.com/office/drawing/2014/main" id="{0236D894-A9A9-4BDB-AA5C-05BFC1A18E67}"/>
                  </a:ext>
                </a:extLst>
              </p:cNvPr>
              <p:cNvSpPr>
                <a:spLocks/>
              </p:cNvSpPr>
              <p:nvPr/>
            </p:nvSpPr>
            <p:spPr bwMode="auto">
              <a:xfrm>
                <a:off x="960437" y="990600"/>
                <a:ext cx="428625" cy="55563"/>
              </a:xfrm>
              <a:custGeom>
                <a:avLst/>
                <a:gdLst>
                  <a:gd name="T0" fmla="*/ 0 w 55"/>
                  <a:gd name="T1" fmla="*/ 189017399 h 7"/>
                  <a:gd name="T2" fmla="*/ 2147483647 w 55"/>
                  <a:gd name="T3" fmla="*/ 0 h 7"/>
                  <a:gd name="T4" fmla="*/ 0 w 55"/>
                  <a:gd name="T5" fmla="*/ 189017399 h 7"/>
                  <a:gd name="T6" fmla="*/ 0 60000 65536"/>
                  <a:gd name="T7" fmla="*/ 0 60000 65536"/>
                  <a:gd name="T8" fmla="*/ 0 60000 65536"/>
                  <a:gd name="T9" fmla="*/ 0 w 55"/>
                  <a:gd name="T10" fmla="*/ 0 h 7"/>
                  <a:gd name="T11" fmla="*/ 55 w 55"/>
                  <a:gd name="T12" fmla="*/ 7 h 7"/>
                </a:gdLst>
                <a:ahLst/>
                <a:cxnLst>
                  <a:cxn ang="T6">
                    <a:pos x="T0" y="T1"/>
                  </a:cxn>
                  <a:cxn ang="T7">
                    <a:pos x="T2" y="T3"/>
                  </a:cxn>
                  <a:cxn ang="T8">
                    <a:pos x="T4" y="T5"/>
                  </a:cxn>
                </a:cxnLst>
                <a:rect l="T9" t="T10" r="T11" b="T12"/>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6" name="Freeform 136">
                <a:extLst>
                  <a:ext uri="{FF2B5EF4-FFF2-40B4-BE49-F238E27FC236}">
                    <a16:creationId xmlns:a16="http://schemas.microsoft.com/office/drawing/2014/main" id="{31D5DA02-50BF-481B-AC5D-21CEB608113C}"/>
                  </a:ext>
                </a:extLst>
              </p:cNvPr>
              <p:cNvSpPr>
                <a:spLocks/>
              </p:cNvSpPr>
              <p:nvPr/>
            </p:nvSpPr>
            <p:spPr bwMode="auto">
              <a:xfrm>
                <a:off x="992187" y="1116013"/>
                <a:ext cx="334963" cy="61913"/>
              </a:xfrm>
              <a:custGeom>
                <a:avLst/>
                <a:gdLst>
                  <a:gd name="T0" fmla="*/ 0 w 43"/>
                  <a:gd name="T1" fmla="*/ 119786150 h 8"/>
                  <a:gd name="T2" fmla="*/ 2147483647 w 43"/>
                  <a:gd name="T3" fmla="*/ 59893075 h 8"/>
                  <a:gd name="T4" fmla="*/ 1577722396 w 43"/>
                  <a:gd name="T5" fmla="*/ 419259279 h 8"/>
                  <a:gd name="T6" fmla="*/ 0 w 43"/>
                  <a:gd name="T7" fmla="*/ 119786150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7" name="Freeform 137">
                <a:extLst>
                  <a:ext uri="{FF2B5EF4-FFF2-40B4-BE49-F238E27FC236}">
                    <a16:creationId xmlns:a16="http://schemas.microsoft.com/office/drawing/2014/main" id="{1B27FB21-AD8C-4A14-9308-108D7E83D685}"/>
                  </a:ext>
                </a:extLst>
              </p:cNvPr>
              <p:cNvSpPr>
                <a:spLocks/>
              </p:cNvSpPr>
              <p:nvPr/>
            </p:nvSpPr>
            <p:spPr bwMode="auto">
              <a:xfrm>
                <a:off x="842962" y="1169988"/>
                <a:ext cx="655638" cy="63500"/>
              </a:xfrm>
              <a:custGeom>
                <a:avLst/>
                <a:gdLst>
                  <a:gd name="T0" fmla="*/ 0 w 84"/>
                  <a:gd name="T1" fmla="*/ 315023474 h 8"/>
                  <a:gd name="T2" fmla="*/ 2147483647 w 84"/>
                  <a:gd name="T3" fmla="*/ 0 h 8"/>
                  <a:gd name="T4" fmla="*/ 1949484736 w 84"/>
                  <a:gd name="T5" fmla="*/ 504031134 h 8"/>
                  <a:gd name="T6" fmla="*/ 0 w 84"/>
                  <a:gd name="T7" fmla="*/ 315023474 h 8"/>
                  <a:gd name="T8" fmla="*/ 0 60000 65536"/>
                  <a:gd name="T9" fmla="*/ 0 60000 65536"/>
                  <a:gd name="T10" fmla="*/ 0 60000 65536"/>
                  <a:gd name="T11" fmla="*/ 0 60000 65536"/>
                  <a:gd name="T12" fmla="*/ 0 w 84"/>
                  <a:gd name="T13" fmla="*/ 0 h 8"/>
                  <a:gd name="T14" fmla="*/ 84 w 84"/>
                  <a:gd name="T15" fmla="*/ 8 h 8"/>
                </a:gdLst>
                <a:ahLst/>
                <a:cxnLst>
                  <a:cxn ang="T8">
                    <a:pos x="T0" y="T1"/>
                  </a:cxn>
                  <a:cxn ang="T9">
                    <a:pos x="T2" y="T3"/>
                  </a:cxn>
                  <a:cxn ang="T10">
                    <a:pos x="T4" y="T5"/>
                  </a:cxn>
                  <a:cxn ang="T11">
                    <a:pos x="T6" y="T7"/>
                  </a:cxn>
                </a:cxnLst>
                <a:rect l="T12" t="T13" r="T14" b="T15"/>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8" name="Freeform 138">
                <a:extLst>
                  <a:ext uri="{FF2B5EF4-FFF2-40B4-BE49-F238E27FC236}">
                    <a16:creationId xmlns:a16="http://schemas.microsoft.com/office/drawing/2014/main" id="{39D46426-62F2-4CB3-BD4F-A3C203279B6C}"/>
                  </a:ext>
                </a:extLst>
              </p:cNvPr>
              <p:cNvSpPr>
                <a:spLocks/>
              </p:cNvSpPr>
              <p:nvPr/>
            </p:nvSpPr>
            <p:spPr bwMode="auto">
              <a:xfrm>
                <a:off x="1600200" y="406400"/>
                <a:ext cx="77788" cy="46038"/>
              </a:xfrm>
              <a:custGeom>
                <a:avLst/>
                <a:gdLst>
                  <a:gd name="T0" fmla="*/ 423571178 w 10"/>
                  <a:gd name="T1" fmla="*/ 0 h 6"/>
                  <a:gd name="T2" fmla="*/ 0 w 10"/>
                  <a:gd name="T3" fmla="*/ 353249582 h 6"/>
                  <a:gd name="T4" fmla="*/ 423571178 w 10"/>
                  <a:gd name="T5" fmla="*/ 0 h 6"/>
                  <a:gd name="T6" fmla="*/ 0 60000 65536"/>
                  <a:gd name="T7" fmla="*/ 0 60000 65536"/>
                  <a:gd name="T8" fmla="*/ 0 60000 65536"/>
                  <a:gd name="T9" fmla="*/ 0 w 10"/>
                  <a:gd name="T10" fmla="*/ 0 h 6"/>
                  <a:gd name="T11" fmla="*/ 10 w 10"/>
                  <a:gd name="T12" fmla="*/ 6 h 6"/>
                </a:gdLst>
                <a:ahLst/>
                <a:cxnLst>
                  <a:cxn ang="T6">
                    <a:pos x="T0" y="T1"/>
                  </a:cxn>
                  <a:cxn ang="T7">
                    <a:pos x="T2" y="T3"/>
                  </a:cxn>
                  <a:cxn ang="T8">
                    <a:pos x="T4" y="T5"/>
                  </a:cxn>
                </a:cxnLst>
                <a:rect l="T9" t="T10" r="T11" b="T12"/>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9" name="Freeform 139">
                <a:extLst>
                  <a:ext uri="{FF2B5EF4-FFF2-40B4-BE49-F238E27FC236}">
                    <a16:creationId xmlns:a16="http://schemas.microsoft.com/office/drawing/2014/main" id="{24C90D2A-4D93-473D-83B2-75AB928F3582}"/>
                  </a:ext>
                </a:extLst>
              </p:cNvPr>
              <p:cNvSpPr>
                <a:spLocks/>
              </p:cNvSpPr>
              <p:nvPr/>
            </p:nvSpPr>
            <p:spPr bwMode="auto">
              <a:xfrm>
                <a:off x="1592262" y="147638"/>
                <a:ext cx="85725" cy="39688"/>
              </a:xfrm>
              <a:custGeom>
                <a:avLst/>
                <a:gdLst>
                  <a:gd name="T0" fmla="*/ 485865874 w 11"/>
                  <a:gd name="T1" fmla="*/ 0 h 5"/>
                  <a:gd name="T2" fmla="*/ 0 w 11"/>
                  <a:gd name="T3" fmla="*/ 315027473 h 5"/>
                  <a:gd name="T4" fmla="*/ 485865874 w 11"/>
                  <a:gd name="T5" fmla="*/ 0 h 5"/>
                  <a:gd name="T6" fmla="*/ 0 60000 65536"/>
                  <a:gd name="T7" fmla="*/ 0 60000 65536"/>
                  <a:gd name="T8" fmla="*/ 0 60000 65536"/>
                  <a:gd name="T9" fmla="*/ 0 w 11"/>
                  <a:gd name="T10" fmla="*/ 0 h 5"/>
                  <a:gd name="T11" fmla="*/ 11 w 11"/>
                  <a:gd name="T12" fmla="*/ 5 h 5"/>
                </a:gdLst>
                <a:ahLst/>
                <a:cxnLst>
                  <a:cxn ang="T6">
                    <a:pos x="T0" y="T1"/>
                  </a:cxn>
                  <a:cxn ang="T7">
                    <a:pos x="T2" y="T3"/>
                  </a:cxn>
                  <a:cxn ang="T8">
                    <a:pos x="T4" y="T5"/>
                  </a:cxn>
                </a:cxnLst>
                <a:rect l="T9" t="T10" r="T11" b="T12"/>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80" name="Freeform 140">
                <a:extLst>
                  <a:ext uri="{FF2B5EF4-FFF2-40B4-BE49-F238E27FC236}">
                    <a16:creationId xmlns:a16="http://schemas.microsoft.com/office/drawing/2014/main" id="{55991487-0736-4FF6-A684-488CD4DC2A1A}"/>
                  </a:ext>
                </a:extLst>
              </p:cNvPr>
              <p:cNvSpPr>
                <a:spLocks/>
              </p:cNvSpPr>
              <p:nvPr/>
            </p:nvSpPr>
            <p:spPr bwMode="auto">
              <a:xfrm>
                <a:off x="1562100" y="647700"/>
                <a:ext cx="115888" cy="39688"/>
              </a:xfrm>
              <a:custGeom>
                <a:avLst/>
                <a:gdLst>
                  <a:gd name="T0" fmla="*/ 656582853 w 15"/>
                  <a:gd name="T1" fmla="*/ 0 h 5"/>
                  <a:gd name="T2" fmla="*/ 0 w 15"/>
                  <a:gd name="T3" fmla="*/ 315027473 h 5"/>
                  <a:gd name="T4" fmla="*/ 656582853 w 15"/>
                  <a:gd name="T5" fmla="*/ 0 h 5"/>
                  <a:gd name="T6" fmla="*/ 0 60000 65536"/>
                  <a:gd name="T7" fmla="*/ 0 60000 65536"/>
                  <a:gd name="T8" fmla="*/ 0 60000 65536"/>
                  <a:gd name="T9" fmla="*/ 0 w 15"/>
                  <a:gd name="T10" fmla="*/ 0 h 5"/>
                  <a:gd name="T11" fmla="*/ 15 w 15"/>
                  <a:gd name="T12" fmla="*/ 5 h 5"/>
                </a:gdLst>
                <a:ahLst/>
                <a:cxnLst>
                  <a:cxn ang="T6">
                    <a:pos x="T0" y="T1"/>
                  </a:cxn>
                  <a:cxn ang="T7">
                    <a:pos x="T2" y="T3"/>
                  </a:cxn>
                  <a:cxn ang="T8">
                    <a:pos x="T4" y="T5"/>
                  </a:cxn>
                </a:cxnLst>
                <a:rect l="T9" t="T10" r="T11" b="T12"/>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81" name="Freeform 141">
                <a:extLst>
                  <a:ext uri="{FF2B5EF4-FFF2-40B4-BE49-F238E27FC236}">
                    <a16:creationId xmlns:a16="http://schemas.microsoft.com/office/drawing/2014/main" id="{C081571F-408A-47EB-9D65-78E3D913B6F3}"/>
                  </a:ext>
                </a:extLst>
              </p:cNvPr>
              <p:cNvSpPr>
                <a:spLocks/>
              </p:cNvSpPr>
              <p:nvPr/>
            </p:nvSpPr>
            <p:spPr bwMode="auto">
              <a:xfrm>
                <a:off x="1570037" y="803275"/>
                <a:ext cx="93663" cy="117475"/>
              </a:xfrm>
              <a:custGeom>
                <a:avLst/>
                <a:gdLst>
                  <a:gd name="T0" fmla="*/ 365535474 w 12"/>
                  <a:gd name="T1" fmla="*/ 0 h 15"/>
                  <a:gd name="T2" fmla="*/ 426455431 w 12"/>
                  <a:gd name="T3" fmla="*/ 368010045 h 15"/>
                  <a:gd name="T4" fmla="*/ 731063142 w 12"/>
                  <a:gd name="T5" fmla="*/ 736020091 h 15"/>
                  <a:gd name="T6" fmla="*/ 0 w 12"/>
                  <a:gd name="T7" fmla="*/ 858687455 h 15"/>
                  <a:gd name="T8" fmla="*/ 365535474 w 12"/>
                  <a:gd name="T9" fmla="*/ 613352727 h 15"/>
                  <a:gd name="T10" fmla="*/ 365535474 w 12"/>
                  <a:gd name="T11" fmla="*/ 0 h 15"/>
                  <a:gd name="T12" fmla="*/ 0 60000 65536"/>
                  <a:gd name="T13" fmla="*/ 0 60000 65536"/>
                  <a:gd name="T14" fmla="*/ 0 60000 65536"/>
                  <a:gd name="T15" fmla="*/ 0 60000 65536"/>
                  <a:gd name="T16" fmla="*/ 0 60000 65536"/>
                  <a:gd name="T17" fmla="*/ 0 60000 65536"/>
                  <a:gd name="T18" fmla="*/ 0 w 12"/>
                  <a:gd name="T19" fmla="*/ 0 h 15"/>
                  <a:gd name="T20" fmla="*/ 12 w 12"/>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82" name="Freeform 142">
                <a:extLst>
                  <a:ext uri="{FF2B5EF4-FFF2-40B4-BE49-F238E27FC236}">
                    <a16:creationId xmlns:a16="http://schemas.microsoft.com/office/drawing/2014/main" id="{57A72E0F-3DAE-4C07-B639-4A131990940C}"/>
                  </a:ext>
                </a:extLst>
              </p:cNvPr>
              <p:cNvSpPr>
                <a:spLocks/>
              </p:cNvSpPr>
              <p:nvPr/>
            </p:nvSpPr>
            <p:spPr bwMode="auto">
              <a:xfrm>
                <a:off x="1608137" y="1100138"/>
                <a:ext cx="47625" cy="39688"/>
              </a:xfrm>
              <a:custGeom>
                <a:avLst/>
                <a:gdLst>
                  <a:gd name="T0" fmla="*/ 189015689 w 6"/>
                  <a:gd name="T1" fmla="*/ 0 h 5"/>
                  <a:gd name="T2" fmla="*/ 0 w 6"/>
                  <a:gd name="T3" fmla="*/ 315027473 h 5"/>
                  <a:gd name="T4" fmla="*/ 189015689 w 6"/>
                  <a:gd name="T5" fmla="*/ 0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83" name="Freeform 143">
                <a:extLst>
                  <a:ext uri="{FF2B5EF4-FFF2-40B4-BE49-F238E27FC236}">
                    <a16:creationId xmlns:a16="http://schemas.microsoft.com/office/drawing/2014/main" id="{7D12029D-7803-4F20-A6DC-0C0766FAC29E}"/>
                  </a:ext>
                </a:extLst>
              </p:cNvPr>
              <p:cNvSpPr>
                <a:spLocks/>
              </p:cNvSpPr>
              <p:nvPr/>
            </p:nvSpPr>
            <p:spPr bwMode="auto">
              <a:xfrm>
                <a:off x="141287" y="101600"/>
                <a:ext cx="428625" cy="46038"/>
              </a:xfrm>
              <a:custGeom>
                <a:avLst/>
                <a:gdLst>
                  <a:gd name="T0" fmla="*/ 0 w 55"/>
                  <a:gd name="T1" fmla="*/ 0 h 6"/>
                  <a:gd name="T2" fmla="*/ 2147483647 w 55"/>
                  <a:gd name="T3" fmla="*/ 176624791 h 6"/>
                  <a:gd name="T4" fmla="*/ 0 w 55"/>
                  <a:gd name="T5" fmla="*/ 0 h 6"/>
                  <a:gd name="T6" fmla="*/ 0 60000 65536"/>
                  <a:gd name="T7" fmla="*/ 0 60000 65536"/>
                  <a:gd name="T8" fmla="*/ 0 60000 65536"/>
                  <a:gd name="T9" fmla="*/ 0 w 55"/>
                  <a:gd name="T10" fmla="*/ 0 h 6"/>
                  <a:gd name="T11" fmla="*/ 55 w 55"/>
                  <a:gd name="T12" fmla="*/ 6 h 6"/>
                </a:gdLst>
                <a:ahLst/>
                <a:cxnLst>
                  <a:cxn ang="T6">
                    <a:pos x="T0" y="T1"/>
                  </a:cxn>
                  <a:cxn ang="T7">
                    <a:pos x="T2" y="T3"/>
                  </a:cxn>
                  <a:cxn ang="T8">
                    <a:pos x="T4" y="T5"/>
                  </a:cxn>
                </a:cxnLst>
                <a:rect l="T9" t="T10" r="T11" b="T12"/>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84" name="Freeform 144">
                <a:extLst>
                  <a:ext uri="{FF2B5EF4-FFF2-40B4-BE49-F238E27FC236}">
                    <a16:creationId xmlns:a16="http://schemas.microsoft.com/office/drawing/2014/main" id="{2EE0F817-4D69-45ED-92B9-D144478AC01D}"/>
                  </a:ext>
                </a:extLst>
              </p:cNvPr>
              <p:cNvSpPr>
                <a:spLocks/>
              </p:cNvSpPr>
              <p:nvPr/>
            </p:nvSpPr>
            <p:spPr bwMode="auto">
              <a:xfrm>
                <a:off x="31750" y="492125"/>
                <a:ext cx="147638" cy="38100"/>
              </a:xfrm>
              <a:custGeom>
                <a:avLst/>
                <a:gdLst>
                  <a:gd name="T0" fmla="*/ 422656464 w 19"/>
                  <a:gd name="T1" fmla="*/ 0 h 5"/>
                  <a:gd name="T2" fmla="*/ 1147209448 w 19"/>
                  <a:gd name="T3" fmla="*/ 58064393 h 5"/>
                  <a:gd name="T4" fmla="*/ 241520191 w 19"/>
                  <a:gd name="T5" fmla="*/ 232257571 h 5"/>
                  <a:gd name="T6" fmla="*/ 422656464 w 19"/>
                  <a:gd name="T7" fmla="*/ 0 h 5"/>
                  <a:gd name="T8" fmla="*/ 0 60000 65536"/>
                  <a:gd name="T9" fmla="*/ 0 60000 65536"/>
                  <a:gd name="T10" fmla="*/ 0 60000 65536"/>
                  <a:gd name="T11" fmla="*/ 0 60000 65536"/>
                  <a:gd name="T12" fmla="*/ 0 w 19"/>
                  <a:gd name="T13" fmla="*/ 0 h 5"/>
                  <a:gd name="T14" fmla="*/ 19 w 19"/>
                  <a:gd name="T15" fmla="*/ 5 h 5"/>
                </a:gdLst>
                <a:ahLst/>
                <a:cxnLst>
                  <a:cxn ang="T8">
                    <a:pos x="T0" y="T1"/>
                  </a:cxn>
                  <a:cxn ang="T9">
                    <a:pos x="T2" y="T3"/>
                  </a:cxn>
                  <a:cxn ang="T10">
                    <a:pos x="T4" y="T5"/>
                  </a:cxn>
                  <a:cxn ang="T11">
                    <a:pos x="T6" y="T7"/>
                  </a:cxn>
                </a:cxnLst>
                <a:rect l="T12" t="T13" r="T14" b="T15"/>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85" name="Freeform 145">
                <a:extLst>
                  <a:ext uri="{FF2B5EF4-FFF2-40B4-BE49-F238E27FC236}">
                    <a16:creationId xmlns:a16="http://schemas.microsoft.com/office/drawing/2014/main" id="{2A51400E-2D88-4BD5-BC71-115DA2D2AF50}"/>
                  </a:ext>
                </a:extLst>
              </p:cNvPr>
              <p:cNvSpPr>
                <a:spLocks/>
              </p:cNvSpPr>
              <p:nvPr/>
            </p:nvSpPr>
            <p:spPr bwMode="auto">
              <a:xfrm>
                <a:off x="31750" y="725488"/>
                <a:ext cx="155575" cy="31750"/>
              </a:xfrm>
              <a:custGeom>
                <a:avLst/>
                <a:gdLst>
                  <a:gd name="T0" fmla="*/ 363057582 w 20"/>
                  <a:gd name="T1" fmla="*/ 0 h 4"/>
                  <a:gd name="T2" fmla="*/ 1210179056 w 20"/>
                  <a:gd name="T3" fmla="*/ 0 h 4"/>
                  <a:gd name="T4" fmla="*/ 121021777 w 20"/>
                  <a:gd name="T5" fmla="*/ 252015567 h 4"/>
                  <a:gd name="T6" fmla="*/ 363057582 w 20"/>
                  <a:gd name="T7" fmla="*/ 0 h 4"/>
                  <a:gd name="T8" fmla="*/ 0 60000 65536"/>
                  <a:gd name="T9" fmla="*/ 0 60000 65536"/>
                  <a:gd name="T10" fmla="*/ 0 60000 65536"/>
                  <a:gd name="T11" fmla="*/ 0 60000 65536"/>
                  <a:gd name="T12" fmla="*/ 0 w 20"/>
                  <a:gd name="T13" fmla="*/ 0 h 4"/>
                  <a:gd name="T14" fmla="*/ 20 w 20"/>
                  <a:gd name="T15" fmla="*/ 4 h 4"/>
                </a:gdLst>
                <a:ahLst/>
                <a:cxnLst>
                  <a:cxn ang="T8">
                    <a:pos x="T0" y="T1"/>
                  </a:cxn>
                  <a:cxn ang="T9">
                    <a:pos x="T2" y="T3"/>
                  </a:cxn>
                  <a:cxn ang="T10">
                    <a:pos x="T4" y="T5"/>
                  </a:cxn>
                  <a:cxn ang="T11">
                    <a:pos x="T6" y="T7"/>
                  </a:cxn>
                </a:cxnLst>
                <a:rect l="T12" t="T13" r="T14" b="T15"/>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86" name="Freeform 146">
                <a:extLst>
                  <a:ext uri="{FF2B5EF4-FFF2-40B4-BE49-F238E27FC236}">
                    <a16:creationId xmlns:a16="http://schemas.microsoft.com/office/drawing/2014/main" id="{9B31B54B-BDBE-47B5-8E20-404CFFA00729}"/>
                  </a:ext>
                </a:extLst>
              </p:cNvPr>
              <p:cNvSpPr>
                <a:spLocks/>
              </p:cNvSpPr>
              <p:nvPr/>
            </p:nvSpPr>
            <p:spPr bwMode="auto">
              <a:xfrm>
                <a:off x="23812" y="982663"/>
                <a:ext cx="155575" cy="39688"/>
              </a:xfrm>
              <a:custGeom>
                <a:avLst/>
                <a:gdLst>
                  <a:gd name="T0" fmla="*/ 363057582 w 20"/>
                  <a:gd name="T1" fmla="*/ 0 h 5"/>
                  <a:gd name="T2" fmla="*/ 1210179056 w 20"/>
                  <a:gd name="T3" fmla="*/ 63008660 h 5"/>
                  <a:gd name="T4" fmla="*/ 121021777 w 20"/>
                  <a:gd name="T5" fmla="*/ 315027473 h 5"/>
                  <a:gd name="T6" fmla="*/ 363057582 w 20"/>
                  <a:gd name="T7" fmla="*/ 0 h 5"/>
                  <a:gd name="T8" fmla="*/ 0 60000 65536"/>
                  <a:gd name="T9" fmla="*/ 0 60000 65536"/>
                  <a:gd name="T10" fmla="*/ 0 60000 65536"/>
                  <a:gd name="T11" fmla="*/ 0 60000 65536"/>
                  <a:gd name="T12" fmla="*/ 0 w 20"/>
                  <a:gd name="T13" fmla="*/ 0 h 5"/>
                  <a:gd name="T14" fmla="*/ 20 w 20"/>
                  <a:gd name="T15" fmla="*/ 5 h 5"/>
                </a:gdLst>
                <a:ahLst/>
                <a:cxnLst>
                  <a:cxn ang="T8">
                    <a:pos x="T0" y="T1"/>
                  </a:cxn>
                  <a:cxn ang="T9">
                    <a:pos x="T2" y="T3"/>
                  </a:cxn>
                  <a:cxn ang="T10">
                    <a:pos x="T4" y="T5"/>
                  </a:cxn>
                  <a:cxn ang="T11">
                    <a:pos x="T6" y="T7"/>
                  </a:cxn>
                </a:cxnLst>
                <a:rect l="T12" t="T13" r="T14" b="T15"/>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87" name="Freeform 147">
                <a:extLst>
                  <a:ext uri="{FF2B5EF4-FFF2-40B4-BE49-F238E27FC236}">
                    <a16:creationId xmlns:a16="http://schemas.microsoft.com/office/drawing/2014/main" id="{766D5CF3-0723-47AA-9BFA-76F1E995733D}"/>
                  </a:ext>
                </a:extLst>
              </p:cNvPr>
              <p:cNvSpPr>
                <a:spLocks/>
              </p:cNvSpPr>
              <p:nvPr/>
            </p:nvSpPr>
            <p:spPr bwMode="auto">
              <a:xfrm>
                <a:off x="155575" y="1201738"/>
                <a:ext cx="563563" cy="69850"/>
              </a:xfrm>
              <a:custGeom>
                <a:avLst/>
                <a:gdLst>
                  <a:gd name="T0" fmla="*/ 0 w 72"/>
                  <a:gd name="T1" fmla="*/ 0 h 9"/>
                  <a:gd name="T2" fmla="*/ 2147483647 w 72"/>
                  <a:gd name="T3" fmla="*/ 60233973 h 9"/>
                  <a:gd name="T4" fmla="*/ 0 w 72"/>
                  <a:gd name="T5" fmla="*/ 0 h 9"/>
                  <a:gd name="T6" fmla="*/ 0 60000 65536"/>
                  <a:gd name="T7" fmla="*/ 0 60000 65536"/>
                  <a:gd name="T8" fmla="*/ 0 60000 65536"/>
                  <a:gd name="T9" fmla="*/ 0 w 72"/>
                  <a:gd name="T10" fmla="*/ 0 h 9"/>
                  <a:gd name="T11" fmla="*/ 72 w 72"/>
                  <a:gd name="T12" fmla="*/ 9 h 9"/>
                </a:gdLst>
                <a:ahLst/>
                <a:cxnLst>
                  <a:cxn ang="T6">
                    <a:pos x="T0" y="T1"/>
                  </a:cxn>
                  <a:cxn ang="T7">
                    <a:pos x="T2" y="T3"/>
                  </a:cxn>
                  <a:cxn ang="T8">
                    <a:pos x="T4" y="T5"/>
                  </a:cxn>
                </a:cxnLst>
                <a:rect l="T9" t="T10" r="T11" b="T12"/>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88" name="Freeform 148">
                <a:extLst>
                  <a:ext uri="{FF2B5EF4-FFF2-40B4-BE49-F238E27FC236}">
                    <a16:creationId xmlns:a16="http://schemas.microsoft.com/office/drawing/2014/main" id="{9954F661-D493-46BF-AF10-DB90D69EB661}"/>
                  </a:ext>
                </a:extLst>
              </p:cNvPr>
              <p:cNvSpPr>
                <a:spLocks/>
              </p:cNvSpPr>
              <p:nvPr/>
            </p:nvSpPr>
            <p:spPr bwMode="auto">
              <a:xfrm>
                <a:off x="1155700" y="1263650"/>
                <a:ext cx="280988" cy="250825"/>
              </a:xfrm>
              <a:custGeom>
                <a:avLst/>
                <a:gdLst>
                  <a:gd name="T0" fmla="*/ 2147483647 w 36"/>
                  <a:gd name="T1" fmla="*/ 0 h 32"/>
                  <a:gd name="T2" fmla="*/ 182767067 w 36"/>
                  <a:gd name="T3" fmla="*/ 1904600028 h 32"/>
                  <a:gd name="T4" fmla="*/ 2147483647 w 36"/>
                  <a:gd name="T5" fmla="*/ 0 h 32"/>
                  <a:gd name="T6" fmla="*/ 0 60000 65536"/>
                  <a:gd name="T7" fmla="*/ 0 60000 65536"/>
                  <a:gd name="T8" fmla="*/ 0 60000 65536"/>
                  <a:gd name="T9" fmla="*/ 0 w 36"/>
                  <a:gd name="T10" fmla="*/ 0 h 32"/>
                  <a:gd name="T11" fmla="*/ 36 w 36"/>
                  <a:gd name="T12" fmla="*/ 32 h 32"/>
                </a:gdLst>
                <a:ahLst/>
                <a:cxnLst>
                  <a:cxn ang="T6">
                    <a:pos x="T0" y="T1"/>
                  </a:cxn>
                  <a:cxn ang="T7">
                    <a:pos x="T2" y="T3"/>
                  </a:cxn>
                  <a:cxn ang="T8">
                    <a:pos x="T4" y="T5"/>
                  </a:cxn>
                </a:cxnLst>
                <a:rect l="T9" t="T10" r="T11" b="T12"/>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pic>
          <p:nvPicPr>
            <p:cNvPr id="65" name="图片 158">
              <a:extLst>
                <a:ext uri="{FF2B5EF4-FFF2-40B4-BE49-F238E27FC236}">
                  <a16:creationId xmlns:a16="http://schemas.microsoft.com/office/drawing/2014/main" id="{7A6C09BD-7006-47C0-AFA3-514343B3481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791640"/>
              <a:ext cx="3499407" cy="560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1" name="文本框 90">
            <a:extLst>
              <a:ext uri="{FF2B5EF4-FFF2-40B4-BE49-F238E27FC236}">
                <a16:creationId xmlns:a16="http://schemas.microsoft.com/office/drawing/2014/main" id="{DF4349F8-D38E-48C0-82BF-B5FCAFB40927}"/>
              </a:ext>
            </a:extLst>
          </p:cNvPr>
          <p:cNvSpPr txBox="1"/>
          <p:nvPr/>
        </p:nvSpPr>
        <p:spPr>
          <a:xfrm>
            <a:off x="1199763" y="2372573"/>
            <a:ext cx="4527037" cy="1015663"/>
          </a:xfrm>
          <a:prstGeom prst="rect">
            <a:avLst/>
          </a:prstGeom>
          <a:noFill/>
        </p:spPr>
        <p:txBody>
          <a:bodyPr wrap="square" rtlCol="0">
            <a:spAutoFit/>
          </a:bodyPr>
          <a:lstStyle/>
          <a:p>
            <a:pPr>
              <a:lnSpc>
                <a:spcPct val="150000"/>
              </a:lnSpc>
            </a:pPr>
            <a:r>
              <a:rPr lang="zh-CN" altLang="en-US" sz="2400" b="1" dirty="0">
                <a:solidFill>
                  <a:srgbClr val="34457A"/>
                </a:solidFill>
                <a:latin typeface="微软雅黑" panose="020B0503020204020204" pitchFamily="34" charset="-122"/>
                <a:ea typeface="微软雅黑" panose="020B0503020204020204" pitchFamily="34" charset="-122"/>
              </a:rPr>
              <a:t>   </a:t>
            </a:r>
            <a:r>
              <a:rPr lang="zh-CN" altLang="en-US" sz="4000" b="1" dirty="0">
                <a:solidFill>
                  <a:srgbClr val="C63E55"/>
                </a:solidFill>
                <a:latin typeface="微软雅黑" panose="020B0503020204020204" pitchFamily="34" charset="-122"/>
                <a:ea typeface="微软雅黑" panose="020B0503020204020204" pitchFamily="34" charset="-122"/>
              </a:rPr>
              <a:t>此</a:t>
            </a:r>
            <a:r>
              <a:rPr lang="zh-CN" altLang="en-US" sz="2400" b="1" dirty="0">
                <a:solidFill>
                  <a:srgbClr val="34457A"/>
                </a:solidFill>
                <a:latin typeface="微软雅黑" panose="020B0503020204020204" pitchFamily="34" charset="-122"/>
                <a:ea typeface="微软雅黑" panose="020B0503020204020204" pitchFamily="34" charset="-122"/>
              </a:rPr>
              <a:t>表学信网付费打印即可。</a:t>
            </a:r>
          </a:p>
        </p:txBody>
      </p:sp>
    </p:spTree>
    <p:extLst>
      <p:ext uri="{BB962C8B-B14F-4D97-AF65-F5344CB8AC3E}">
        <p14:creationId xmlns:p14="http://schemas.microsoft.com/office/powerpoint/2010/main" val="4252754327"/>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5"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2000"/>
                                        <p:tgtEl>
                                          <p:spTgt spid="24"/>
                                        </p:tgtEl>
                                      </p:cBhvr>
                                    </p:animEffect>
                                    <p:anim calcmode="lin" valueType="num">
                                      <p:cBhvr>
                                        <p:cTn id="8" dur="2000" fill="hold"/>
                                        <p:tgtEl>
                                          <p:spTgt spid="24"/>
                                        </p:tgtEl>
                                        <p:attrNameLst>
                                          <p:attrName>ppt_w</p:attrName>
                                        </p:attrNameLst>
                                      </p:cBhvr>
                                      <p:tavLst>
                                        <p:tav tm="0" fmla="#ppt_w*sin(2.5*pi*$)">
                                          <p:val>
                                            <p:fltVal val="0"/>
                                          </p:val>
                                        </p:tav>
                                        <p:tav tm="100000">
                                          <p:val>
                                            <p:fltVal val="1"/>
                                          </p:val>
                                        </p:tav>
                                      </p:tavLst>
                                    </p:anim>
                                    <p:anim calcmode="lin" valueType="num">
                                      <p:cBhvr>
                                        <p:cTn id="9" dur="2000" fill="hold"/>
                                        <p:tgtEl>
                                          <p:spTgt spid="2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2"/>
          <p:cNvGrpSpPr>
            <a:grpSpLocks/>
          </p:cNvGrpSpPr>
          <p:nvPr/>
        </p:nvGrpSpPr>
        <p:grpSpPr bwMode="auto">
          <a:xfrm>
            <a:off x="335696" y="725243"/>
            <a:ext cx="4283075" cy="400109"/>
            <a:chOff x="0" y="442311"/>
            <a:chExt cx="4281735" cy="399785"/>
          </a:xfrm>
        </p:grpSpPr>
        <p:cxnSp>
          <p:nvCxnSpPr>
            <p:cNvPr id="25613" name="直接连接符 34"/>
            <p:cNvCxnSpPr>
              <a:cxnSpLocks noChangeShapeType="1"/>
            </p:cNvCxnSpPr>
            <p:nvPr/>
          </p:nvCxnSpPr>
          <p:spPr bwMode="auto">
            <a:xfrm>
              <a:off x="0"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sp>
          <p:nvSpPr>
            <p:cNvPr id="25614" name="文本框 35"/>
            <p:cNvSpPr txBox="1">
              <a:spLocks noChangeArrowheads="1"/>
            </p:cNvSpPr>
            <p:nvPr/>
          </p:nvSpPr>
          <p:spPr bwMode="auto">
            <a:xfrm>
              <a:off x="104727" y="442311"/>
              <a:ext cx="4083131" cy="399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材料说明</a:t>
              </a:r>
              <a:r>
                <a:rPr lang="en-US" altLang="zh-CN" sz="2000" dirty="0">
                  <a:solidFill>
                    <a:srgbClr val="7F7F7F"/>
                  </a:solidFill>
                  <a:latin typeface="微软雅黑" panose="020B0503020204020204" pitchFamily="34" charset="-122"/>
                  <a:ea typeface="微软雅黑" panose="020B0503020204020204" pitchFamily="34" charset="-122"/>
                </a:rPr>
                <a:t>——</a:t>
              </a:r>
              <a:r>
                <a:rPr lang="zh-CN" altLang="en-US" sz="2000" dirty="0">
                  <a:solidFill>
                    <a:srgbClr val="7F7F7F"/>
                  </a:solidFill>
                  <a:latin typeface="微软雅黑" panose="020B0503020204020204" pitchFamily="34" charset="-122"/>
                  <a:ea typeface="微软雅黑" panose="020B0503020204020204" pitchFamily="34" charset="-122"/>
                </a:rPr>
                <a:t>样表</a:t>
              </a:r>
            </a:p>
          </p:txBody>
        </p:sp>
      </p:grpSp>
      <p:sp>
        <p:nvSpPr>
          <p:cNvPr id="24" name="矩形 37"/>
          <p:cNvSpPr>
            <a:spLocks noChangeArrowheads="1"/>
          </p:cNvSpPr>
          <p:nvPr/>
        </p:nvSpPr>
        <p:spPr bwMode="auto">
          <a:xfrm>
            <a:off x="5611630" y="2136775"/>
            <a:ext cx="200838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buFont typeface="Arial" panose="020B0604020202020204" pitchFamily="34" charset="0"/>
              <a:buNone/>
            </a:pPr>
            <a:r>
              <a:rPr lang="zh-CN" altLang="en-US" sz="1600" dirty="0">
                <a:solidFill>
                  <a:schemeClr val="bg1"/>
                </a:solidFill>
                <a:ea typeface="微软雅黑" panose="020B0503020204020204" pitchFamily="34" charset="-122"/>
              </a:rPr>
              <a:t>附照片页彩印或黑白打印后贴照片</a:t>
            </a:r>
            <a:endParaRPr lang="en-US" altLang="zh-CN" sz="1600" dirty="0">
              <a:solidFill>
                <a:schemeClr val="bg1"/>
              </a:solidFill>
              <a:ea typeface="微软雅黑" panose="020B0503020204020204" pitchFamily="34" charset="-122"/>
            </a:endParaRPr>
          </a:p>
        </p:txBody>
      </p:sp>
      <p:grpSp>
        <p:nvGrpSpPr>
          <p:cNvPr id="26" name="组合 159"/>
          <p:cNvGrpSpPr>
            <a:grpSpLocks/>
          </p:cNvGrpSpPr>
          <p:nvPr/>
        </p:nvGrpSpPr>
        <p:grpSpPr bwMode="auto">
          <a:xfrm>
            <a:off x="440456" y="2670433"/>
            <a:ext cx="709131" cy="1042793"/>
            <a:chOff x="0" y="0"/>
            <a:chExt cx="3499407" cy="5352521"/>
          </a:xfrm>
        </p:grpSpPr>
        <p:grpSp>
          <p:nvGrpSpPr>
            <p:cNvPr id="27" name="组合 125"/>
            <p:cNvGrpSpPr>
              <a:grpSpLocks/>
            </p:cNvGrpSpPr>
            <p:nvPr/>
          </p:nvGrpSpPr>
          <p:grpSpPr bwMode="auto">
            <a:xfrm>
              <a:off x="306740" y="0"/>
              <a:ext cx="2885926" cy="3587774"/>
              <a:chOff x="0" y="0"/>
              <a:chExt cx="2885926" cy="3587774"/>
            </a:xfrm>
          </p:grpSpPr>
          <p:sp>
            <p:nvSpPr>
              <p:cNvPr id="53" name="Freeform 5"/>
              <p:cNvSpPr>
                <a:spLocks/>
              </p:cNvSpPr>
              <p:nvPr/>
            </p:nvSpPr>
            <p:spPr bwMode="auto">
              <a:xfrm>
                <a:off x="-303" y="0"/>
                <a:ext cx="2862717" cy="3587395"/>
              </a:xfrm>
              <a:custGeom>
                <a:avLst/>
                <a:gdLst>
                  <a:gd name="T0" fmla="*/ 1431240 w 498"/>
                  <a:gd name="T1" fmla="*/ 0 h 625"/>
                  <a:gd name="T2" fmla="*/ 0 w 498"/>
                  <a:gd name="T3" fmla="*/ 1377705 h 625"/>
                  <a:gd name="T4" fmla="*/ 97715 w 498"/>
                  <a:gd name="T5" fmla="*/ 1882864 h 625"/>
                  <a:gd name="T6" fmla="*/ 97715 w 498"/>
                  <a:gd name="T7" fmla="*/ 1882864 h 625"/>
                  <a:gd name="T8" fmla="*/ 178187 w 498"/>
                  <a:gd name="T9" fmla="*/ 2043596 h 625"/>
                  <a:gd name="T10" fmla="*/ 546055 w 498"/>
                  <a:gd name="T11" fmla="*/ 2801334 h 625"/>
                  <a:gd name="T12" fmla="*/ 620779 w 498"/>
                  <a:gd name="T13" fmla="*/ 3094096 h 625"/>
                  <a:gd name="T14" fmla="*/ 661014 w 498"/>
                  <a:gd name="T15" fmla="*/ 3375378 h 625"/>
                  <a:gd name="T16" fmla="*/ 879437 w 498"/>
                  <a:gd name="T17" fmla="*/ 3587774 h 625"/>
                  <a:gd name="T18" fmla="*/ 1431240 w 498"/>
                  <a:gd name="T19" fmla="*/ 3587774 h 625"/>
                  <a:gd name="T20" fmla="*/ 1977295 w 498"/>
                  <a:gd name="T21" fmla="*/ 3587774 h 625"/>
                  <a:gd name="T22" fmla="*/ 2195718 w 498"/>
                  <a:gd name="T23" fmla="*/ 3375378 h 625"/>
                  <a:gd name="T24" fmla="*/ 2241701 w 498"/>
                  <a:gd name="T25" fmla="*/ 3094096 h 625"/>
                  <a:gd name="T26" fmla="*/ 2316425 w 498"/>
                  <a:gd name="T27" fmla="*/ 2801334 h 625"/>
                  <a:gd name="T28" fmla="*/ 2684293 w 498"/>
                  <a:gd name="T29" fmla="*/ 2043596 h 625"/>
                  <a:gd name="T30" fmla="*/ 2759017 w 498"/>
                  <a:gd name="T31" fmla="*/ 1882864 h 625"/>
                  <a:gd name="T32" fmla="*/ 2759017 w 498"/>
                  <a:gd name="T33" fmla="*/ 1882864 h 625"/>
                  <a:gd name="T34" fmla="*/ 2862480 w 498"/>
                  <a:gd name="T35" fmla="*/ 1377705 h 625"/>
                  <a:gd name="T36" fmla="*/ 1431240 w 498"/>
                  <a:gd name="T37" fmla="*/ 0 h 6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rgbClr val="FBFBFB"/>
              </a:solidFill>
              <a:ln w="9525">
                <a:noFill/>
                <a:round/>
                <a:headEnd/>
                <a:tailEnd/>
              </a:ln>
              <a:effectLst>
                <a:outerShdw sx="102000" sy="102000" algn="ctr" rotWithShape="0">
                  <a:srgbClr val="000000">
                    <a:alpha val="25998"/>
                  </a:srgbClr>
                </a:outerShdw>
              </a:effectLst>
            </p:spPr>
            <p:txBody>
              <a:bodyPr/>
              <a:lstStyle/>
              <a:p>
                <a:pPr>
                  <a:defRPr/>
                </a:pPr>
                <a:endParaRPr lang="zh-CN" altLang="en-US">
                  <a:ea typeface="微软雅黑 Light" pitchFamily="2" charset="-122"/>
                </a:endParaRPr>
              </a:p>
            </p:txBody>
          </p:sp>
          <p:pic>
            <p:nvPicPr>
              <p:cNvPr id="54" name="组合 124"/>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00" y="29425"/>
                <a:ext cx="2871216" cy="346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 name="组合 152"/>
            <p:cNvGrpSpPr>
              <a:grpSpLocks/>
            </p:cNvGrpSpPr>
            <p:nvPr/>
          </p:nvGrpSpPr>
          <p:grpSpPr bwMode="auto">
            <a:xfrm>
              <a:off x="1187073" y="3636226"/>
              <a:ext cx="1125260" cy="1104456"/>
              <a:chOff x="0" y="0"/>
              <a:chExt cx="1717677" cy="1685925"/>
            </a:xfrm>
          </p:grpSpPr>
          <p:sp>
            <p:nvSpPr>
              <p:cNvPr id="30" name="Freeform 126"/>
              <p:cNvSpPr>
                <a:spLocks/>
              </p:cNvSpPr>
              <p:nvPr/>
            </p:nvSpPr>
            <p:spPr bwMode="auto">
              <a:xfrm>
                <a:off x="0" y="0"/>
                <a:ext cx="1717677" cy="1576388"/>
              </a:xfrm>
              <a:custGeom>
                <a:avLst/>
                <a:gdLst>
                  <a:gd name="T0" fmla="*/ 2147483647 w 220"/>
                  <a:gd name="T1" fmla="*/ 0 h 202"/>
                  <a:gd name="T2" fmla="*/ 2147483647 w 220"/>
                  <a:gd name="T3" fmla="*/ 182704936 h 202"/>
                  <a:gd name="T4" fmla="*/ 2147483647 w 220"/>
                  <a:gd name="T5" fmla="*/ 852615189 h 202"/>
                  <a:gd name="T6" fmla="*/ 2147483647 w 220"/>
                  <a:gd name="T7" fmla="*/ 974410635 h 202"/>
                  <a:gd name="T8" fmla="*/ 2147483647 w 220"/>
                  <a:gd name="T9" fmla="*/ 1461623878 h 202"/>
                  <a:gd name="T10" fmla="*/ 2147483647 w 220"/>
                  <a:gd name="T11" fmla="*/ 2131534436 h 202"/>
                  <a:gd name="T12" fmla="*/ 2147483647 w 220"/>
                  <a:gd name="T13" fmla="*/ 2147483647 h 202"/>
                  <a:gd name="T14" fmla="*/ 2147483647 w 220"/>
                  <a:gd name="T15" fmla="*/ 2147483647 h 202"/>
                  <a:gd name="T16" fmla="*/ 2147483647 w 220"/>
                  <a:gd name="T17" fmla="*/ 2147483647 h 202"/>
                  <a:gd name="T18" fmla="*/ 2147483647 w 220"/>
                  <a:gd name="T19" fmla="*/ 2147483647 h 202"/>
                  <a:gd name="T20" fmla="*/ 2147483647 w 220"/>
                  <a:gd name="T21" fmla="*/ 2147483647 h 202"/>
                  <a:gd name="T22" fmla="*/ 2147483647 w 220"/>
                  <a:gd name="T23" fmla="*/ 2147483647 h 202"/>
                  <a:gd name="T24" fmla="*/ 2147483647 w 220"/>
                  <a:gd name="T25" fmla="*/ 2147483647 h 202"/>
                  <a:gd name="T26" fmla="*/ 2147483647 w 220"/>
                  <a:gd name="T27" fmla="*/ 2147483647 h 202"/>
                  <a:gd name="T28" fmla="*/ 2147483647 w 220"/>
                  <a:gd name="T29" fmla="*/ 2147483647 h 202"/>
                  <a:gd name="T30" fmla="*/ 2147483647 w 220"/>
                  <a:gd name="T31" fmla="*/ 2147483647 h 202"/>
                  <a:gd name="T32" fmla="*/ 2147483647 w 220"/>
                  <a:gd name="T33" fmla="*/ 2147483647 h 202"/>
                  <a:gd name="T34" fmla="*/ 2147483647 w 220"/>
                  <a:gd name="T35" fmla="*/ 2147483647 h 202"/>
                  <a:gd name="T36" fmla="*/ 2147483647 w 220"/>
                  <a:gd name="T37" fmla="*/ 2147483647 h 202"/>
                  <a:gd name="T38" fmla="*/ 2147483647 w 220"/>
                  <a:gd name="T39" fmla="*/ 2147483647 h 202"/>
                  <a:gd name="T40" fmla="*/ 2147483647 w 220"/>
                  <a:gd name="T41" fmla="*/ 2147483647 h 202"/>
                  <a:gd name="T42" fmla="*/ 2147483647 w 220"/>
                  <a:gd name="T43" fmla="*/ 2147483647 h 202"/>
                  <a:gd name="T44" fmla="*/ 2147483647 w 220"/>
                  <a:gd name="T45" fmla="*/ 2147483647 h 202"/>
                  <a:gd name="T46" fmla="*/ 2147483647 w 220"/>
                  <a:gd name="T47" fmla="*/ 2147483647 h 202"/>
                  <a:gd name="T48" fmla="*/ 792465923 w 220"/>
                  <a:gd name="T49" fmla="*/ 2147483647 h 202"/>
                  <a:gd name="T50" fmla="*/ 731504022 w 220"/>
                  <a:gd name="T51" fmla="*/ 2147483647 h 202"/>
                  <a:gd name="T52" fmla="*/ 548633933 w 220"/>
                  <a:gd name="T53" fmla="*/ 2147483647 h 202"/>
                  <a:gd name="T54" fmla="*/ 121916026 w 220"/>
                  <a:gd name="T55" fmla="*/ 2147483647 h 202"/>
                  <a:gd name="T56" fmla="*/ 304794013 w 220"/>
                  <a:gd name="T57" fmla="*/ 2147483647 h 202"/>
                  <a:gd name="T58" fmla="*/ 487671910 w 220"/>
                  <a:gd name="T59" fmla="*/ 2147483647 h 202"/>
                  <a:gd name="T60" fmla="*/ 243832051 w 220"/>
                  <a:gd name="T61" fmla="*/ 2147483647 h 202"/>
                  <a:gd name="T62" fmla="*/ 182877957 w 220"/>
                  <a:gd name="T63" fmla="*/ 2147483647 h 202"/>
                  <a:gd name="T64" fmla="*/ 487671910 w 220"/>
                  <a:gd name="T65" fmla="*/ 2147483647 h 202"/>
                  <a:gd name="T66" fmla="*/ 487671910 w 220"/>
                  <a:gd name="T67" fmla="*/ 2147483647 h 202"/>
                  <a:gd name="T68" fmla="*/ 121916026 w 220"/>
                  <a:gd name="T69" fmla="*/ 2147483647 h 202"/>
                  <a:gd name="T70" fmla="*/ 304794013 w 220"/>
                  <a:gd name="T71" fmla="*/ 2147483647 h 202"/>
                  <a:gd name="T72" fmla="*/ 548633933 w 220"/>
                  <a:gd name="T73" fmla="*/ 2147483647 h 202"/>
                  <a:gd name="T74" fmla="*/ 487671910 w 220"/>
                  <a:gd name="T75" fmla="*/ 2147483647 h 202"/>
                  <a:gd name="T76" fmla="*/ 121916026 w 220"/>
                  <a:gd name="T77" fmla="*/ 2147483647 h 202"/>
                  <a:gd name="T78" fmla="*/ 121916026 w 220"/>
                  <a:gd name="T79" fmla="*/ 974410635 h 202"/>
                  <a:gd name="T80" fmla="*/ 121916026 w 220"/>
                  <a:gd name="T81" fmla="*/ 669910314 h 202"/>
                  <a:gd name="T82" fmla="*/ 121916026 w 220"/>
                  <a:gd name="T83" fmla="*/ 60901640 h 202"/>
                  <a:gd name="T84" fmla="*/ 0 w 220"/>
                  <a:gd name="T85" fmla="*/ 0 h 202"/>
                  <a:gd name="T86" fmla="*/ 2147483647 w 220"/>
                  <a:gd name="T87" fmla="*/ 0 h 2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20"/>
                  <a:gd name="T133" fmla="*/ 0 h 202"/>
                  <a:gd name="T134" fmla="*/ 220 w 220"/>
                  <a:gd name="T135" fmla="*/ 202 h 20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1" name="Freeform 127"/>
              <p:cNvSpPr>
                <a:spLocks/>
              </p:cNvSpPr>
              <p:nvPr/>
            </p:nvSpPr>
            <p:spPr bwMode="auto">
              <a:xfrm>
                <a:off x="484187" y="1584325"/>
                <a:ext cx="733425" cy="101600"/>
              </a:xfrm>
              <a:custGeom>
                <a:avLst/>
                <a:gdLst>
                  <a:gd name="T0" fmla="*/ 0 w 94"/>
                  <a:gd name="T1" fmla="*/ 0 h 13"/>
                  <a:gd name="T2" fmla="*/ 2147483647 w 94"/>
                  <a:gd name="T3" fmla="*/ 0 h 13"/>
                  <a:gd name="T4" fmla="*/ 2147483647 w 94"/>
                  <a:gd name="T5" fmla="*/ 549718606 h 13"/>
                  <a:gd name="T6" fmla="*/ 2147483647 w 94"/>
                  <a:gd name="T7" fmla="*/ 794043088 h 13"/>
                  <a:gd name="T8" fmla="*/ 1156665954 w 94"/>
                  <a:gd name="T9" fmla="*/ 794043088 h 13"/>
                  <a:gd name="T10" fmla="*/ 487017571 w 94"/>
                  <a:gd name="T11" fmla="*/ 549718606 h 13"/>
                  <a:gd name="T12" fmla="*/ 0 w 94"/>
                  <a:gd name="T13" fmla="*/ 0 h 13"/>
                  <a:gd name="T14" fmla="*/ 0 60000 65536"/>
                  <a:gd name="T15" fmla="*/ 0 60000 65536"/>
                  <a:gd name="T16" fmla="*/ 0 60000 65536"/>
                  <a:gd name="T17" fmla="*/ 0 60000 65536"/>
                  <a:gd name="T18" fmla="*/ 0 60000 65536"/>
                  <a:gd name="T19" fmla="*/ 0 60000 65536"/>
                  <a:gd name="T20" fmla="*/ 0 60000 65536"/>
                  <a:gd name="T21" fmla="*/ 0 w 94"/>
                  <a:gd name="T22" fmla="*/ 0 h 13"/>
                  <a:gd name="T23" fmla="*/ 94 w 94"/>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2" name="Freeform 128"/>
              <p:cNvSpPr>
                <a:spLocks/>
              </p:cNvSpPr>
              <p:nvPr/>
            </p:nvSpPr>
            <p:spPr bwMode="auto">
              <a:xfrm>
                <a:off x="890587" y="38100"/>
                <a:ext cx="514350" cy="71438"/>
              </a:xfrm>
              <a:custGeom>
                <a:avLst/>
                <a:gdLst>
                  <a:gd name="T0" fmla="*/ 242936805 w 66"/>
                  <a:gd name="T1" fmla="*/ 63008305 h 9"/>
                  <a:gd name="T2" fmla="*/ 2147483647 w 66"/>
                  <a:gd name="T3" fmla="*/ 63008305 h 9"/>
                  <a:gd name="T4" fmla="*/ 2147483647 w 66"/>
                  <a:gd name="T5" fmla="*/ 441034336 h 9"/>
                  <a:gd name="T6" fmla="*/ 0 w 66"/>
                  <a:gd name="T7" fmla="*/ 567043101 h 9"/>
                  <a:gd name="T8" fmla="*/ 1214676416 w 66"/>
                  <a:gd name="T9" fmla="*/ 315025695 h 9"/>
                  <a:gd name="T10" fmla="*/ 1032471910 w 66"/>
                  <a:gd name="T11" fmla="*/ 189016992 h 9"/>
                  <a:gd name="T12" fmla="*/ 242936805 w 66"/>
                  <a:gd name="T13" fmla="*/ 63008305 h 9"/>
                  <a:gd name="T14" fmla="*/ 0 60000 65536"/>
                  <a:gd name="T15" fmla="*/ 0 60000 65536"/>
                  <a:gd name="T16" fmla="*/ 0 60000 65536"/>
                  <a:gd name="T17" fmla="*/ 0 60000 65536"/>
                  <a:gd name="T18" fmla="*/ 0 60000 65536"/>
                  <a:gd name="T19" fmla="*/ 0 60000 65536"/>
                  <a:gd name="T20" fmla="*/ 0 60000 65536"/>
                  <a:gd name="T21" fmla="*/ 0 w 66"/>
                  <a:gd name="T22" fmla="*/ 0 h 9"/>
                  <a:gd name="T23" fmla="*/ 66 w 66"/>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3" name="Freeform 129"/>
              <p:cNvSpPr>
                <a:spLocks/>
              </p:cNvSpPr>
              <p:nvPr/>
            </p:nvSpPr>
            <p:spPr bwMode="auto">
              <a:xfrm>
                <a:off x="890587" y="131763"/>
                <a:ext cx="506413" cy="195263"/>
              </a:xfrm>
              <a:custGeom>
                <a:avLst/>
                <a:gdLst>
                  <a:gd name="T0" fmla="*/ 667693784 w 65"/>
                  <a:gd name="T1" fmla="*/ 0 h 25"/>
                  <a:gd name="T2" fmla="*/ 2147483647 w 65"/>
                  <a:gd name="T3" fmla="*/ 61007968 h 25"/>
                  <a:gd name="T4" fmla="*/ 2147483647 w 65"/>
                  <a:gd name="T5" fmla="*/ 610040723 h 25"/>
                  <a:gd name="T6" fmla="*/ 2147483647 w 65"/>
                  <a:gd name="T7" fmla="*/ 1281089398 h 25"/>
                  <a:gd name="T8" fmla="*/ 0 w 65"/>
                  <a:gd name="T9" fmla="*/ 1525105589 h 25"/>
                  <a:gd name="T10" fmla="*/ 1274680364 w 65"/>
                  <a:gd name="T11" fmla="*/ 1220081445 h 25"/>
                  <a:gd name="T12" fmla="*/ 1335379777 w 65"/>
                  <a:gd name="T13" fmla="*/ 732048818 h 25"/>
                  <a:gd name="T14" fmla="*/ 1396079190 w 65"/>
                  <a:gd name="T15" fmla="*/ 366024409 h 25"/>
                  <a:gd name="T16" fmla="*/ 1396079190 w 65"/>
                  <a:gd name="T17" fmla="*/ 183016110 h 25"/>
                  <a:gd name="T18" fmla="*/ 667693784 w 65"/>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25"/>
                  <a:gd name="T32" fmla="*/ 65 w 65"/>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4" name="Freeform 130"/>
              <p:cNvSpPr>
                <a:spLocks/>
              </p:cNvSpPr>
              <p:nvPr/>
            </p:nvSpPr>
            <p:spPr bwMode="auto">
              <a:xfrm>
                <a:off x="749300" y="398463"/>
                <a:ext cx="633413" cy="69850"/>
              </a:xfrm>
              <a:custGeom>
                <a:avLst/>
                <a:gdLst>
                  <a:gd name="T0" fmla="*/ 1223018872 w 81"/>
                  <a:gd name="T1" fmla="*/ 60233973 h 9"/>
                  <a:gd name="T2" fmla="*/ 2147483647 w 81"/>
                  <a:gd name="T3" fmla="*/ 0 h 9"/>
                  <a:gd name="T4" fmla="*/ 2147483647 w 81"/>
                  <a:gd name="T5" fmla="*/ 180701934 h 9"/>
                  <a:gd name="T6" fmla="*/ 183455165 w 81"/>
                  <a:gd name="T7" fmla="*/ 542113624 h 9"/>
                  <a:gd name="T8" fmla="*/ 1467625677 w 81"/>
                  <a:gd name="T9" fmla="*/ 301177671 h 9"/>
                  <a:gd name="T10" fmla="*/ 1223018872 w 81"/>
                  <a:gd name="T11" fmla="*/ 60233973 h 9"/>
                  <a:gd name="T12" fmla="*/ 0 60000 65536"/>
                  <a:gd name="T13" fmla="*/ 0 60000 65536"/>
                  <a:gd name="T14" fmla="*/ 0 60000 65536"/>
                  <a:gd name="T15" fmla="*/ 0 60000 65536"/>
                  <a:gd name="T16" fmla="*/ 0 60000 65536"/>
                  <a:gd name="T17" fmla="*/ 0 60000 65536"/>
                  <a:gd name="T18" fmla="*/ 0 w 81"/>
                  <a:gd name="T19" fmla="*/ 0 h 9"/>
                  <a:gd name="T20" fmla="*/ 81 w 81"/>
                  <a:gd name="T21" fmla="*/ 9 h 9"/>
                </a:gdLst>
                <a:ahLst/>
                <a:cxnLst>
                  <a:cxn ang="T12">
                    <a:pos x="T0" y="T1"/>
                  </a:cxn>
                  <a:cxn ang="T13">
                    <a:pos x="T2" y="T3"/>
                  </a:cxn>
                  <a:cxn ang="T14">
                    <a:pos x="T4" y="T5"/>
                  </a:cxn>
                  <a:cxn ang="T15">
                    <a:pos x="T6" y="T7"/>
                  </a:cxn>
                  <a:cxn ang="T16">
                    <a:pos x="T8" y="T9"/>
                  </a:cxn>
                  <a:cxn ang="T17">
                    <a:pos x="T10" y="T11"/>
                  </a:cxn>
                </a:cxnLst>
                <a:rect l="T18" t="T19" r="T20" b="T21"/>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5" name="Freeform 131"/>
              <p:cNvSpPr>
                <a:spLocks/>
              </p:cNvSpPr>
              <p:nvPr/>
            </p:nvSpPr>
            <p:spPr bwMode="auto">
              <a:xfrm>
                <a:off x="819150" y="514350"/>
                <a:ext cx="563563" cy="55563"/>
              </a:xfrm>
              <a:custGeom>
                <a:avLst/>
                <a:gdLst>
                  <a:gd name="T0" fmla="*/ 1592918461 w 72"/>
                  <a:gd name="T1" fmla="*/ 63008440 h 7"/>
                  <a:gd name="T2" fmla="*/ 2147483647 w 72"/>
                  <a:gd name="T3" fmla="*/ 0 h 7"/>
                  <a:gd name="T4" fmla="*/ 2147483647 w 72"/>
                  <a:gd name="T5" fmla="*/ 315026373 h 7"/>
                  <a:gd name="T6" fmla="*/ 245063762 w 72"/>
                  <a:gd name="T7" fmla="*/ 441035285 h 7"/>
                  <a:gd name="T8" fmla="*/ 1592918461 w 72"/>
                  <a:gd name="T9" fmla="*/ 63008440 h 7"/>
                  <a:gd name="T10" fmla="*/ 0 60000 65536"/>
                  <a:gd name="T11" fmla="*/ 0 60000 65536"/>
                  <a:gd name="T12" fmla="*/ 0 60000 65536"/>
                  <a:gd name="T13" fmla="*/ 0 60000 65536"/>
                  <a:gd name="T14" fmla="*/ 0 60000 65536"/>
                  <a:gd name="T15" fmla="*/ 0 w 72"/>
                  <a:gd name="T16" fmla="*/ 0 h 7"/>
                  <a:gd name="T17" fmla="*/ 72 w 72"/>
                  <a:gd name="T18" fmla="*/ 7 h 7"/>
                </a:gdLst>
                <a:ahLst/>
                <a:cxnLst>
                  <a:cxn ang="T10">
                    <a:pos x="T0" y="T1"/>
                  </a:cxn>
                  <a:cxn ang="T11">
                    <a:pos x="T2" y="T3"/>
                  </a:cxn>
                  <a:cxn ang="T12">
                    <a:pos x="T4" y="T5"/>
                  </a:cxn>
                  <a:cxn ang="T13">
                    <a:pos x="T6" y="T7"/>
                  </a:cxn>
                  <a:cxn ang="T14">
                    <a:pos x="T8" y="T9"/>
                  </a:cxn>
                </a:cxnLst>
                <a:rect l="T15" t="T16" r="T17" b="T18"/>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6" name="Freeform 132"/>
              <p:cNvSpPr>
                <a:spLocks/>
              </p:cNvSpPr>
              <p:nvPr/>
            </p:nvSpPr>
            <p:spPr bwMode="auto">
              <a:xfrm>
                <a:off x="788987" y="631825"/>
                <a:ext cx="600075" cy="77788"/>
              </a:xfrm>
              <a:custGeom>
                <a:avLst/>
                <a:gdLst>
                  <a:gd name="T0" fmla="*/ 911007251 w 77"/>
                  <a:gd name="T1" fmla="*/ 121022555 h 10"/>
                  <a:gd name="T2" fmla="*/ 2147483647 w 77"/>
                  <a:gd name="T3" fmla="*/ 0 h 10"/>
                  <a:gd name="T4" fmla="*/ 2147483647 w 77"/>
                  <a:gd name="T5" fmla="*/ 302548653 h 10"/>
                  <a:gd name="T6" fmla="*/ 0 w 77"/>
                  <a:gd name="T7" fmla="*/ 605097307 h 10"/>
                  <a:gd name="T8" fmla="*/ 1882746743 w 77"/>
                  <a:gd name="T9" fmla="*/ 302548653 h 10"/>
                  <a:gd name="T10" fmla="*/ 911007251 w 77"/>
                  <a:gd name="T11" fmla="*/ 121022555 h 10"/>
                  <a:gd name="T12" fmla="*/ 0 60000 65536"/>
                  <a:gd name="T13" fmla="*/ 0 60000 65536"/>
                  <a:gd name="T14" fmla="*/ 0 60000 65536"/>
                  <a:gd name="T15" fmla="*/ 0 60000 65536"/>
                  <a:gd name="T16" fmla="*/ 0 60000 65536"/>
                  <a:gd name="T17" fmla="*/ 0 60000 65536"/>
                  <a:gd name="T18" fmla="*/ 0 w 77"/>
                  <a:gd name="T19" fmla="*/ 0 h 10"/>
                  <a:gd name="T20" fmla="*/ 77 w 77"/>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7" name="Freeform 133"/>
              <p:cNvSpPr>
                <a:spLocks/>
              </p:cNvSpPr>
              <p:nvPr/>
            </p:nvSpPr>
            <p:spPr bwMode="auto">
              <a:xfrm>
                <a:off x="936625" y="749300"/>
                <a:ext cx="452438" cy="69850"/>
              </a:xfrm>
              <a:custGeom>
                <a:avLst/>
                <a:gdLst>
                  <a:gd name="T0" fmla="*/ 0 w 58"/>
                  <a:gd name="T1" fmla="*/ 240935892 h 9"/>
                  <a:gd name="T2" fmla="*/ 2147483647 w 58"/>
                  <a:gd name="T3" fmla="*/ 0 h 9"/>
                  <a:gd name="T4" fmla="*/ 0 w 58"/>
                  <a:gd name="T5" fmla="*/ 240935892 h 9"/>
                  <a:gd name="T6" fmla="*/ 0 60000 65536"/>
                  <a:gd name="T7" fmla="*/ 0 60000 65536"/>
                  <a:gd name="T8" fmla="*/ 0 60000 65536"/>
                  <a:gd name="T9" fmla="*/ 0 w 58"/>
                  <a:gd name="T10" fmla="*/ 0 h 9"/>
                  <a:gd name="T11" fmla="*/ 58 w 58"/>
                  <a:gd name="T12" fmla="*/ 9 h 9"/>
                </a:gdLst>
                <a:ahLst/>
                <a:cxnLst>
                  <a:cxn ang="T6">
                    <a:pos x="T0" y="T1"/>
                  </a:cxn>
                  <a:cxn ang="T7">
                    <a:pos x="T2" y="T3"/>
                  </a:cxn>
                  <a:cxn ang="T8">
                    <a:pos x="T4" y="T5"/>
                  </a:cxn>
                </a:cxnLst>
                <a:rect l="T9" t="T10" r="T11" b="T12"/>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8" name="Freeform 134"/>
              <p:cNvSpPr>
                <a:spLocks/>
              </p:cNvSpPr>
              <p:nvPr/>
            </p:nvSpPr>
            <p:spPr bwMode="auto">
              <a:xfrm>
                <a:off x="773112" y="889000"/>
                <a:ext cx="585788" cy="63500"/>
              </a:xfrm>
              <a:custGeom>
                <a:avLst/>
                <a:gdLst>
                  <a:gd name="T0" fmla="*/ 1403094956 w 75"/>
                  <a:gd name="T1" fmla="*/ 0 h 8"/>
                  <a:gd name="T2" fmla="*/ 2147483647 w 75"/>
                  <a:gd name="T3" fmla="*/ 0 h 8"/>
                  <a:gd name="T4" fmla="*/ 2147483647 w 75"/>
                  <a:gd name="T5" fmla="*/ 252015567 h 8"/>
                  <a:gd name="T6" fmla="*/ 0 w 75"/>
                  <a:gd name="T7" fmla="*/ 504031134 h 8"/>
                  <a:gd name="T8" fmla="*/ 1891126456 w 75"/>
                  <a:gd name="T9" fmla="*/ 189015659 h 8"/>
                  <a:gd name="T10" fmla="*/ 1403094956 w 75"/>
                  <a:gd name="T11" fmla="*/ 0 h 8"/>
                  <a:gd name="T12" fmla="*/ 0 60000 65536"/>
                  <a:gd name="T13" fmla="*/ 0 60000 65536"/>
                  <a:gd name="T14" fmla="*/ 0 60000 65536"/>
                  <a:gd name="T15" fmla="*/ 0 60000 65536"/>
                  <a:gd name="T16" fmla="*/ 0 60000 65536"/>
                  <a:gd name="T17" fmla="*/ 0 60000 65536"/>
                  <a:gd name="T18" fmla="*/ 0 w 75"/>
                  <a:gd name="T19" fmla="*/ 0 h 8"/>
                  <a:gd name="T20" fmla="*/ 75 w 75"/>
                  <a:gd name="T21" fmla="*/ 8 h 8"/>
                </a:gdLst>
                <a:ahLst/>
                <a:cxnLst>
                  <a:cxn ang="T12">
                    <a:pos x="T0" y="T1"/>
                  </a:cxn>
                  <a:cxn ang="T13">
                    <a:pos x="T2" y="T3"/>
                  </a:cxn>
                  <a:cxn ang="T14">
                    <a:pos x="T4" y="T5"/>
                  </a:cxn>
                  <a:cxn ang="T15">
                    <a:pos x="T6" y="T7"/>
                  </a:cxn>
                  <a:cxn ang="T16">
                    <a:pos x="T8" y="T9"/>
                  </a:cxn>
                  <a:cxn ang="T17">
                    <a:pos x="T10" y="T11"/>
                  </a:cxn>
                </a:cxnLst>
                <a:rect l="T18" t="T19" r="T20" b="T21"/>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9" name="Freeform 135"/>
              <p:cNvSpPr>
                <a:spLocks/>
              </p:cNvSpPr>
              <p:nvPr/>
            </p:nvSpPr>
            <p:spPr bwMode="auto">
              <a:xfrm>
                <a:off x="960437" y="990600"/>
                <a:ext cx="428625" cy="55563"/>
              </a:xfrm>
              <a:custGeom>
                <a:avLst/>
                <a:gdLst>
                  <a:gd name="T0" fmla="*/ 0 w 55"/>
                  <a:gd name="T1" fmla="*/ 189017399 h 7"/>
                  <a:gd name="T2" fmla="*/ 2147483647 w 55"/>
                  <a:gd name="T3" fmla="*/ 0 h 7"/>
                  <a:gd name="T4" fmla="*/ 0 w 55"/>
                  <a:gd name="T5" fmla="*/ 189017399 h 7"/>
                  <a:gd name="T6" fmla="*/ 0 60000 65536"/>
                  <a:gd name="T7" fmla="*/ 0 60000 65536"/>
                  <a:gd name="T8" fmla="*/ 0 60000 65536"/>
                  <a:gd name="T9" fmla="*/ 0 w 55"/>
                  <a:gd name="T10" fmla="*/ 0 h 7"/>
                  <a:gd name="T11" fmla="*/ 55 w 55"/>
                  <a:gd name="T12" fmla="*/ 7 h 7"/>
                </a:gdLst>
                <a:ahLst/>
                <a:cxnLst>
                  <a:cxn ang="T6">
                    <a:pos x="T0" y="T1"/>
                  </a:cxn>
                  <a:cxn ang="T7">
                    <a:pos x="T2" y="T3"/>
                  </a:cxn>
                  <a:cxn ang="T8">
                    <a:pos x="T4" y="T5"/>
                  </a:cxn>
                </a:cxnLst>
                <a:rect l="T9" t="T10" r="T11" b="T12"/>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0" name="Freeform 136"/>
              <p:cNvSpPr>
                <a:spLocks/>
              </p:cNvSpPr>
              <p:nvPr/>
            </p:nvSpPr>
            <p:spPr bwMode="auto">
              <a:xfrm>
                <a:off x="992187" y="1116013"/>
                <a:ext cx="334963" cy="61913"/>
              </a:xfrm>
              <a:custGeom>
                <a:avLst/>
                <a:gdLst>
                  <a:gd name="T0" fmla="*/ 0 w 43"/>
                  <a:gd name="T1" fmla="*/ 119786150 h 8"/>
                  <a:gd name="T2" fmla="*/ 2147483647 w 43"/>
                  <a:gd name="T3" fmla="*/ 59893075 h 8"/>
                  <a:gd name="T4" fmla="*/ 1577722396 w 43"/>
                  <a:gd name="T5" fmla="*/ 419259279 h 8"/>
                  <a:gd name="T6" fmla="*/ 0 w 43"/>
                  <a:gd name="T7" fmla="*/ 119786150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1" name="Freeform 137"/>
              <p:cNvSpPr>
                <a:spLocks/>
              </p:cNvSpPr>
              <p:nvPr/>
            </p:nvSpPr>
            <p:spPr bwMode="auto">
              <a:xfrm>
                <a:off x="842962" y="1169988"/>
                <a:ext cx="655638" cy="63500"/>
              </a:xfrm>
              <a:custGeom>
                <a:avLst/>
                <a:gdLst>
                  <a:gd name="T0" fmla="*/ 0 w 84"/>
                  <a:gd name="T1" fmla="*/ 315023474 h 8"/>
                  <a:gd name="T2" fmla="*/ 2147483647 w 84"/>
                  <a:gd name="T3" fmla="*/ 0 h 8"/>
                  <a:gd name="T4" fmla="*/ 1949484736 w 84"/>
                  <a:gd name="T5" fmla="*/ 504031134 h 8"/>
                  <a:gd name="T6" fmla="*/ 0 w 84"/>
                  <a:gd name="T7" fmla="*/ 315023474 h 8"/>
                  <a:gd name="T8" fmla="*/ 0 60000 65536"/>
                  <a:gd name="T9" fmla="*/ 0 60000 65536"/>
                  <a:gd name="T10" fmla="*/ 0 60000 65536"/>
                  <a:gd name="T11" fmla="*/ 0 60000 65536"/>
                  <a:gd name="T12" fmla="*/ 0 w 84"/>
                  <a:gd name="T13" fmla="*/ 0 h 8"/>
                  <a:gd name="T14" fmla="*/ 84 w 84"/>
                  <a:gd name="T15" fmla="*/ 8 h 8"/>
                </a:gdLst>
                <a:ahLst/>
                <a:cxnLst>
                  <a:cxn ang="T8">
                    <a:pos x="T0" y="T1"/>
                  </a:cxn>
                  <a:cxn ang="T9">
                    <a:pos x="T2" y="T3"/>
                  </a:cxn>
                  <a:cxn ang="T10">
                    <a:pos x="T4" y="T5"/>
                  </a:cxn>
                  <a:cxn ang="T11">
                    <a:pos x="T6" y="T7"/>
                  </a:cxn>
                </a:cxnLst>
                <a:rect l="T12" t="T13" r="T14" b="T15"/>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2" name="Freeform 138"/>
              <p:cNvSpPr>
                <a:spLocks/>
              </p:cNvSpPr>
              <p:nvPr/>
            </p:nvSpPr>
            <p:spPr bwMode="auto">
              <a:xfrm>
                <a:off x="1600200" y="406400"/>
                <a:ext cx="77788" cy="46038"/>
              </a:xfrm>
              <a:custGeom>
                <a:avLst/>
                <a:gdLst>
                  <a:gd name="T0" fmla="*/ 423571178 w 10"/>
                  <a:gd name="T1" fmla="*/ 0 h 6"/>
                  <a:gd name="T2" fmla="*/ 0 w 10"/>
                  <a:gd name="T3" fmla="*/ 353249582 h 6"/>
                  <a:gd name="T4" fmla="*/ 423571178 w 10"/>
                  <a:gd name="T5" fmla="*/ 0 h 6"/>
                  <a:gd name="T6" fmla="*/ 0 60000 65536"/>
                  <a:gd name="T7" fmla="*/ 0 60000 65536"/>
                  <a:gd name="T8" fmla="*/ 0 60000 65536"/>
                  <a:gd name="T9" fmla="*/ 0 w 10"/>
                  <a:gd name="T10" fmla="*/ 0 h 6"/>
                  <a:gd name="T11" fmla="*/ 10 w 10"/>
                  <a:gd name="T12" fmla="*/ 6 h 6"/>
                </a:gdLst>
                <a:ahLst/>
                <a:cxnLst>
                  <a:cxn ang="T6">
                    <a:pos x="T0" y="T1"/>
                  </a:cxn>
                  <a:cxn ang="T7">
                    <a:pos x="T2" y="T3"/>
                  </a:cxn>
                  <a:cxn ang="T8">
                    <a:pos x="T4" y="T5"/>
                  </a:cxn>
                </a:cxnLst>
                <a:rect l="T9" t="T10" r="T11" b="T12"/>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3" name="Freeform 139"/>
              <p:cNvSpPr>
                <a:spLocks/>
              </p:cNvSpPr>
              <p:nvPr/>
            </p:nvSpPr>
            <p:spPr bwMode="auto">
              <a:xfrm>
                <a:off x="1592262" y="147638"/>
                <a:ext cx="85725" cy="39688"/>
              </a:xfrm>
              <a:custGeom>
                <a:avLst/>
                <a:gdLst>
                  <a:gd name="T0" fmla="*/ 485865874 w 11"/>
                  <a:gd name="T1" fmla="*/ 0 h 5"/>
                  <a:gd name="T2" fmla="*/ 0 w 11"/>
                  <a:gd name="T3" fmla="*/ 315027473 h 5"/>
                  <a:gd name="T4" fmla="*/ 485865874 w 11"/>
                  <a:gd name="T5" fmla="*/ 0 h 5"/>
                  <a:gd name="T6" fmla="*/ 0 60000 65536"/>
                  <a:gd name="T7" fmla="*/ 0 60000 65536"/>
                  <a:gd name="T8" fmla="*/ 0 60000 65536"/>
                  <a:gd name="T9" fmla="*/ 0 w 11"/>
                  <a:gd name="T10" fmla="*/ 0 h 5"/>
                  <a:gd name="T11" fmla="*/ 11 w 11"/>
                  <a:gd name="T12" fmla="*/ 5 h 5"/>
                </a:gdLst>
                <a:ahLst/>
                <a:cxnLst>
                  <a:cxn ang="T6">
                    <a:pos x="T0" y="T1"/>
                  </a:cxn>
                  <a:cxn ang="T7">
                    <a:pos x="T2" y="T3"/>
                  </a:cxn>
                  <a:cxn ang="T8">
                    <a:pos x="T4" y="T5"/>
                  </a:cxn>
                </a:cxnLst>
                <a:rect l="T9" t="T10" r="T11" b="T12"/>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4" name="Freeform 140"/>
              <p:cNvSpPr>
                <a:spLocks/>
              </p:cNvSpPr>
              <p:nvPr/>
            </p:nvSpPr>
            <p:spPr bwMode="auto">
              <a:xfrm>
                <a:off x="1562100" y="647700"/>
                <a:ext cx="115888" cy="39688"/>
              </a:xfrm>
              <a:custGeom>
                <a:avLst/>
                <a:gdLst>
                  <a:gd name="T0" fmla="*/ 656582853 w 15"/>
                  <a:gd name="T1" fmla="*/ 0 h 5"/>
                  <a:gd name="T2" fmla="*/ 0 w 15"/>
                  <a:gd name="T3" fmla="*/ 315027473 h 5"/>
                  <a:gd name="T4" fmla="*/ 656582853 w 15"/>
                  <a:gd name="T5" fmla="*/ 0 h 5"/>
                  <a:gd name="T6" fmla="*/ 0 60000 65536"/>
                  <a:gd name="T7" fmla="*/ 0 60000 65536"/>
                  <a:gd name="T8" fmla="*/ 0 60000 65536"/>
                  <a:gd name="T9" fmla="*/ 0 w 15"/>
                  <a:gd name="T10" fmla="*/ 0 h 5"/>
                  <a:gd name="T11" fmla="*/ 15 w 15"/>
                  <a:gd name="T12" fmla="*/ 5 h 5"/>
                </a:gdLst>
                <a:ahLst/>
                <a:cxnLst>
                  <a:cxn ang="T6">
                    <a:pos x="T0" y="T1"/>
                  </a:cxn>
                  <a:cxn ang="T7">
                    <a:pos x="T2" y="T3"/>
                  </a:cxn>
                  <a:cxn ang="T8">
                    <a:pos x="T4" y="T5"/>
                  </a:cxn>
                </a:cxnLst>
                <a:rect l="T9" t="T10" r="T11" b="T12"/>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5" name="Freeform 141"/>
              <p:cNvSpPr>
                <a:spLocks/>
              </p:cNvSpPr>
              <p:nvPr/>
            </p:nvSpPr>
            <p:spPr bwMode="auto">
              <a:xfrm>
                <a:off x="1570037" y="803275"/>
                <a:ext cx="93663" cy="117475"/>
              </a:xfrm>
              <a:custGeom>
                <a:avLst/>
                <a:gdLst>
                  <a:gd name="T0" fmla="*/ 365535474 w 12"/>
                  <a:gd name="T1" fmla="*/ 0 h 15"/>
                  <a:gd name="T2" fmla="*/ 426455431 w 12"/>
                  <a:gd name="T3" fmla="*/ 368010045 h 15"/>
                  <a:gd name="T4" fmla="*/ 731063142 w 12"/>
                  <a:gd name="T5" fmla="*/ 736020091 h 15"/>
                  <a:gd name="T6" fmla="*/ 0 w 12"/>
                  <a:gd name="T7" fmla="*/ 858687455 h 15"/>
                  <a:gd name="T8" fmla="*/ 365535474 w 12"/>
                  <a:gd name="T9" fmla="*/ 613352727 h 15"/>
                  <a:gd name="T10" fmla="*/ 365535474 w 12"/>
                  <a:gd name="T11" fmla="*/ 0 h 15"/>
                  <a:gd name="T12" fmla="*/ 0 60000 65536"/>
                  <a:gd name="T13" fmla="*/ 0 60000 65536"/>
                  <a:gd name="T14" fmla="*/ 0 60000 65536"/>
                  <a:gd name="T15" fmla="*/ 0 60000 65536"/>
                  <a:gd name="T16" fmla="*/ 0 60000 65536"/>
                  <a:gd name="T17" fmla="*/ 0 60000 65536"/>
                  <a:gd name="T18" fmla="*/ 0 w 12"/>
                  <a:gd name="T19" fmla="*/ 0 h 15"/>
                  <a:gd name="T20" fmla="*/ 12 w 12"/>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6" name="Freeform 142"/>
              <p:cNvSpPr>
                <a:spLocks/>
              </p:cNvSpPr>
              <p:nvPr/>
            </p:nvSpPr>
            <p:spPr bwMode="auto">
              <a:xfrm>
                <a:off x="1608137" y="1100138"/>
                <a:ext cx="47625" cy="39688"/>
              </a:xfrm>
              <a:custGeom>
                <a:avLst/>
                <a:gdLst>
                  <a:gd name="T0" fmla="*/ 189015689 w 6"/>
                  <a:gd name="T1" fmla="*/ 0 h 5"/>
                  <a:gd name="T2" fmla="*/ 0 w 6"/>
                  <a:gd name="T3" fmla="*/ 315027473 h 5"/>
                  <a:gd name="T4" fmla="*/ 189015689 w 6"/>
                  <a:gd name="T5" fmla="*/ 0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7" name="Freeform 143"/>
              <p:cNvSpPr>
                <a:spLocks/>
              </p:cNvSpPr>
              <p:nvPr/>
            </p:nvSpPr>
            <p:spPr bwMode="auto">
              <a:xfrm>
                <a:off x="141287" y="101600"/>
                <a:ext cx="428625" cy="46038"/>
              </a:xfrm>
              <a:custGeom>
                <a:avLst/>
                <a:gdLst>
                  <a:gd name="T0" fmla="*/ 0 w 55"/>
                  <a:gd name="T1" fmla="*/ 0 h 6"/>
                  <a:gd name="T2" fmla="*/ 2147483647 w 55"/>
                  <a:gd name="T3" fmla="*/ 176624791 h 6"/>
                  <a:gd name="T4" fmla="*/ 0 w 55"/>
                  <a:gd name="T5" fmla="*/ 0 h 6"/>
                  <a:gd name="T6" fmla="*/ 0 60000 65536"/>
                  <a:gd name="T7" fmla="*/ 0 60000 65536"/>
                  <a:gd name="T8" fmla="*/ 0 60000 65536"/>
                  <a:gd name="T9" fmla="*/ 0 w 55"/>
                  <a:gd name="T10" fmla="*/ 0 h 6"/>
                  <a:gd name="T11" fmla="*/ 55 w 55"/>
                  <a:gd name="T12" fmla="*/ 6 h 6"/>
                </a:gdLst>
                <a:ahLst/>
                <a:cxnLst>
                  <a:cxn ang="T6">
                    <a:pos x="T0" y="T1"/>
                  </a:cxn>
                  <a:cxn ang="T7">
                    <a:pos x="T2" y="T3"/>
                  </a:cxn>
                  <a:cxn ang="T8">
                    <a:pos x="T4" y="T5"/>
                  </a:cxn>
                </a:cxnLst>
                <a:rect l="T9" t="T10" r="T11" b="T12"/>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8" name="Freeform 144"/>
              <p:cNvSpPr>
                <a:spLocks/>
              </p:cNvSpPr>
              <p:nvPr/>
            </p:nvSpPr>
            <p:spPr bwMode="auto">
              <a:xfrm>
                <a:off x="31750" y="492125"/>
                <a:ext cx="147638" cy="38100"/>
              </a:xfrm>
              <a:custGeom>
                <a:avLst/>
                <a:gdLst>
                  <a:gd name="T0" fmla="*/ 422656464 w 19"/>
                  <a:gd name="T1" fmla="*/ 0 h 5"/>
                  <a:gd name="T2" fmla="*/ 1147209448 w 19"/>
                  <a:gd name="T3" fmla="*/ 58064393 h 5"/>
                  <a:gd name="T4" fmla="*/ 241520191 w 19"/>
                  <a:gd name="T5" fmla="*/ 232257571 h 5"/>
                  <a:gd name="T6" fmla="*/ 422656464 w 19"/>
                  <a:gd name="T7" fmla="*/ 0 h 5"/>
                  <a:gd name="T8" fmla="*/ 0 60000 65536"/>
                  <a:gd name="T9" fmla="*/ 0 60000 65536"/>
                  <a:gd name="T10" fmla="*/ 0 60000 65536"/>
                  <a:gd name="T11" fmla="*/ 0 60000 65536"/>
                  <a:gd name="T12" fmla="*/ 0 w 19"/>
                  <a:gd name="T13" fmla="*/ 0 h 5"/>
                  <a:gd name="T14" fmla="*/ 19 w 19"/>
                  <a:gd name="T15" fmla="*/ 5 h 5"/>
                </a:gdLst>
                <a:ahLst/>
                <a:cxnLst>
                  <a:cxn ang="T8">
                    <a:pos x="T0" y="T1"/>
                  </a:cxn>
                  <a:cxn ang="T9">
                    <a:pos x="T2" y="T3"/>
                  </a:cxn>
                  <a:cxn ang="T10">
                    <a:pos x="T4" y="T5"/>
                  </a:cxn>
                  <a:cxn ang="T11">
                    <a:pos x="T6" y="T7"/>
                  </a:cxn>
                </a:cxnLst>
                <a:rect l="T12" t="T13" r="T14" b="T15"/>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9" name="Freeform 145"/>
              <p:cNvSpPr>
                <a:spLocks/>
              </p:cNvSpPr>
              <p:nvPr/>
            </p:nvSpPr>
            <p:spPr bwMode="auto">
              <a:xfrm>
                <a:off x="31750" y="725488"/>
                <a:ext cx="155575" cy="31750"/>
              </a:xfrm>
              <a:custGeom>
                <a:avLst/>
                <a:gdLst>
                  <a:gd name="T0" fmla="*/ 363057582 w 20"/>
                  <a:gd name="T1" fmla="*/ 0 h 4"/>
                  <a:gd name="T2" fmla="*/ 1210179056 w 20"/>
                  <a:gd name="T3" fmla="*/ 0 h 4"/>
                  <a:gd name="T4" fmla="*/ 121021777 w 20"/>
                  <a:gd name="T5" fmla="*/ 252015567 h 4"/>
                  <a:gd name="T6" fmla="*/ 363057582 w 20"/>
                  <a:gd name="T7" fmla="*/ 0 h 4"/>
                  <a:gd name="T8" fmla="*/ 0 60000 65536"/>
                  <a:gd name="T9" fmla="*/ 0 60000 65536"/>
                  <a:gd name="T10" fmla="*/ 0 60000 65536"/>
                  <a:gd name="T11" fmla="*/ 0 60000 65536"/>
                  <a:gd name="T12" fmla="*/ 0 w 20"/>
                  <a:gd name="T13" fmla="*/ 0 h 4"/>
                  <a:gd name="T14" fmla="*/ 20 w 20"/>
                  <a:gd name="T15" fmla="*/ 4 h 4"/>
                </a:gdLst>
                <a:ahLst/>
                <a:cxnLst>
                  <a:cxn ang="T8">
                    <a:pos x="T0" y="T1"/>
                  </a:cxn>
                  <a:cxn ang="T9">
                    <a:pos x="T2" y="T3"/>
                  </a:cxn>
                  <a:cxn ang="T10">
                    <a:pos x="T4" y="T5"/>
                  </a:cxn>
                  <a:cxn ang="T11">
                    <a:pos x="T6" y="T7"/>
                  </a:cxn>
                </a:cxnLst>
                <a:rect l="T12" t="T13" r="T14" b="T15"/>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0" name="Freeform 146"/>
              <p:cNvSpPr>
                <a:spLocks/>
              </p:cNvSpPr>
              <p:nvPr/>
            </p:nvSpPr>
            <p:spPr bwMode="auto">
              <a:xfrm>
                <a:off x="23812" y="982663"/>
                <a:ext cx="155575" cy="39688"/>
              </a:xfrm>
              <a:custGeom>
                <a:avLst/>
                <a:gdLst>
                  <a:gd name="T0" fmla="*/ 363057582 w 20"/>
                  <a:gd name="T1" fmla="*/ 0 h 5"/>
                  <a:gd name="T2" fmla="*/ 1210179056 w 20"/>
                  <a:gd name="T3" fmla="*/ 63008660 h 5"/>
                  <a:gd name="T4" fmla="*/ 121021777 w 20"/>
                  <a:gd name="T5" fmla="*/ 315027473 h 5"/>
                  <a:gd name="T6" fmla="*/ 363057582 w 20"/>
                  <a:gd name="T7" fmla="*/ 0 h 5"/>
                  <a:gd name="T8" fmla="*/ 0 60000 65536"/>
                  <a:gd name="T9" fmla="*/ 0 60000 65536"/>
                  <a:gd name="T10" fmla="*/ 0 60000 65536"/>
                  <a:gd name="T11" fmla="*/ 0 60000 65536"/>
                  <a:gd name="T12" fmla="*/ 0 w 20"/>
                  <a:gd name="T13" fmla="*/ 0 h 5"/>
                  <a:gd name="T14" fmla="*/ 20 w 20"/>
                  <a:gd name="T15" fmla="*/ 5 h 5"/>
                </a:gdLst>
                <a:ahLst/>
                <a:cxnLst>
                  <a:cxn ang="T8">
                    <a:pos x="T0" y="T1"/>
                  </a:cxn>
                  <a:cxn ang="T9">
                    <a:pos x="T2" y="T3"/>
                  </a:cxn>
                  <a:cxn ang="T10">
                    <a:pos x="T4" y="T5"/>
                  </a:cxn>
                  <a:cxn ang="T11">
                    <a:pos x="T6" y="T7"/>
                  </a:cxn>
                </a:cxnLst>
                <a:rect l="T12" t="T13" r="T14" b="T15"/>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1" name="Freeform 147"/>
              <p:cNvSpPr>
                <a:spLocks/>
              </p:cNvSpPr>
              <p:nvPr/>
            </p:nvSpPr>
            <p:spPr bwMode="auto">
              <a:xfrm>
                <a:off x="155575" y="1201738"/>
                <a:ext cx="563563" cy="69850"/>
              </a:xfrm>
              <a:custGeom>
                <a:avLst/>
                <a:gdLst>
                  <a:gd name="T0" fmla="*/ 0 w 72"/>
                  <a:gd name="T1" fmla="*/ 0 h 9"/>
                  <a:gd name="T2" fmla="*/ 2147483647 w 72"/>
                  <a:gd name="T3" fmla="*/ 60233973 h 9"/>
                  <a:gd name="T4" fmla="*/ 0 w 72"/>
                  <a:gd name="T5" fmla="*/ 0 h 9"/>
                  <a:gd name="T6" fmla="*/ 0 60000 65536"/>
                  <a:gd name="T7" fmla="*/ 0 60000 65536"/>
                  <a:gd name="T8" fmla="*/ 0 60000 65536"/>
                  <a:gd name="T9" fmla="*/ 0 w 72"/>
                  <a:gd name="T10" fmla="*/ 0 h 9"/>
                  <a:gd name="T11" fmla="*/ 72 w 72"/>
                  <a:gd name="T12" fmla="*/ 9 h 9"/>
                </a:gdLst>
                <a:ahLst/>
                <a:cxnLst>
                  <a:cxn ang="T6">
                    <a:pos x="T0" y="T1"/>
                  </a:cxn>
                  <a:cxn ang="T7">
                    <a:pos x="T2" y="T3"/>
                  </a:cxn>
                  <a:cxn ang="T8">
                    <a:pos x="T4" y="T5"/>
                  </a:cxn>
                </a:cxnLst>
                <a:rect l="T9" t="T10" r="T11" b="T12"/>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2" name="Freeform 148"/>
              <p:cNvSpPr>
                <a:spLocks/>
              </p:cNvSpPr>
              <p:nvPr/>
            </p:nvSpPr>
            <p:spPr bwMode="auto">
              <a:xfrm>
                <a:off x="1155700" y="1263650"/>
                <a:ext cx="280988" cy="250825"/>
              </a:xfrm>
              <a:custGeom>
                <a:avLst/>
                <a:gdLst>
                  <a:gd name="T0" fmla="*/ 2147483647 w 36"/>
                  <a:gd name="T1" fmla="*/ 0 h 32"/>
                  <a:gd name="T2" fmla="*/ 182767067 w 36"/>
                  <a:gd name="T3" fmla="*/ 1904600028 h 32"/>
                  <a:gd name="T4" fmla="*/ 2147483647 w 36"/>
                  <a:gd name="T5" fmla="*/ 0 h 32"/>
                  <a:gd name="T6" fmla="*/ 0 60000 65536"/>
                  <a:gd name="T7" fmla="*/ 0 60000 65536"/>
                  <a:gd name="T8" fmla="*/ 0 60000 65536"/>
                  <a:gd name="T9" fmla="*/ 0 w 36"/>
                  <a:gd name="T10" fmla="*/ 0 h 32"/>
                  <a:gd name="T11" fmla="*/ 36 w 36"/>
                  <a:gd name="T12" fmla="*/ 32 h 32"/>
                </a:gdLst>
                <a:ahLst/>
                <a:cxnLst>
                  <a:cxn ang="T6">
                    <a:pos x="T0" y="T1"/>
                  </a:cxn>
                  <a:cxn ang="T7">
                    <a:pos x="T2" y="T3"/>
                  </a:cxn>
                  <a:cxn ang="T8">
                    <a:pos x="T4" y="T5"/>
                  </a:cxn>
                </a:cxnLst>
                <a:rect l="T9" t="T10" r="T11" b="T12"/>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pic>
          <p:nvPicPr>
            <p:cNvPr id="29" name="图片 15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791640"/>
              <a:ext cx="3499407" cy="560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6" name="图片 5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28550" y="568279"/>
            <a:ext cx="4681574" cy="578242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矩形 3"/>
          <p:cNvSpPr/>
          <p:nvPr/>
        </p:nvSpPr>
        <p:spPr>
          <a:xfrm>
            <a:off x="1392950" y="2589127"/>
            <a:ext cx="4083169" cy="1015663"/>
          </a:xfrm>
          <a:prstGeom prst="rect">
            <a:avLst/>
          </a:prstGeom>
        </p:spPr>
        <p:txBody>
          <a:bodyPr wrap="none">
            <a:spAutoFit/>
          </a:bodyPr>
          <a:lstStyle/>
          <a:p>
            <a:pPr>
              <a:lnSpc>
                <a:spcPct val="150000"/>
              </a:lnSpc>
            </a:pPr>
            <a:r>
              <a:rPr lang="zh-CN" altLang="en-US" sz="4000" b="1" dirty="0">
                <a:solidFill>
                  <a:srgbClr val="C63E55"/>
                </a:solidFill>
                <a:ea typeface="微软雅黑" panose="020B0503020204020204" pitchFamily="34" charset="-122"/>
              </a:rPr>
              <a:t>此</a:t>
            </a:r>
            <a:r>
              <a:rPr lang="zh-CN" altLang="en-US" sz="2400" b="1" dirty="0">
                <a:solidFill>
                  <a:srgbClr val="34457A"/>
                </a:solidFill>
                <a:ea typeface="微软雅黑" panose="020B0503020204020204" pitchFamily="34" charset="-122"/>
              </a:rPr>
              <a:t>表必须手写，请勿打印！</a:t>
            </a:r>
            <a:endParaRPr lang="en-US" altLang="zh-CN" b="1" dirty="0">
              <a:solidFill>
                <a:srgbClr val="34457A"/>
              </a:solidFill>
              <a:ea typeface="微软雅黑" panose="020B0503020204020204" pitchFamily="34" charset="-122"/>
            </a:endParaRPr>
          </a:p>
        </p:txBody>
      </p:sp>
      <p:grpSp>
        <p:nvGrpSpPr>
          <p:cNvPr id="58" name="组合 41"/>
          <p:cNvGrpSpPr>
            <a:grpSpLocks/>
          </p:cNvGrpSpPr>
          <p:nvPr/>
        </p:nvGrpSpPr>
        <p:grpSpPr bwMode="auto">
          <a:xfrm>
            <a:off x="354555" y="282575"/>
            <a:ext cx="4283075" cy="809625"/>
            <a:chOff x="292138" y="0"/>
            <a:chExt cx="4281735" cy="808970"/>
          </a:xfrm>
        </p:grpSpPr>
        <p:sp>
          <p:nvSpPr>
            <p:cNvPr id="59" name="文本框 42"/>
            <p:cNvSpPr txBox="1">
              <a:spLocks noChangeArrowheads="1"/>
            </p:cNvSpPr>
            <p:nvPr/>
          </p:nvSpPr>
          <p:spPr bwMode="auto">
            <a:xfrm>
              <a:off x="1546987" y="0"/>
              <a:ext cx="1620450"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准备材料</a:t>
              </a:r>
            </a:p>
          </p:txBody>
        </p:sp>
        <p:cxnSp>
          <p:nvCxnSpPr>
            <p:cNvPr id="60" name="直接连接符 43"/>
            <p:cNvCxnSpPr>
              <a:cxnSpLocks noChangeShapeType="1"/>
            </p:cNvCxnSpPr>
            <p:nvPr/>
          </p:nvCxnSpPr>
          <p:spPr bwMode="auto">
            <a:xfrm>
              <a:off x="292138"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61" name="圆角矩形 60"/>
          <p:cNvSpPr/>
          <p:nvPr/>
        </p:nvSpPr>
        <p:spPr bwMode="auto">
          <a:xfrm>
            <a:off x="5899715" y="4642698"/>
            <a:ext cx="395926" cy="292231"/>
          </a:xfrm>
          <a:prstGeom prst="roundRect">
            <a:avLst/>
          </a:prstGeom>
          <a:solidFill>
            <a:srgbClr val="FFFFF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
        <p:nvSpPr>
          <p:cNvPr id="5" name="对话气泡: 椭圆形 4">
            <a:extLst>
              <a:ext uri="{FF2B5EF4-FFF2-40B4-BE49-F238E27FC236}">
                <a16:creationId xmlns:a16="http://schemas.microsoft.com/office/drawing/2014/main" id="{EAF1CDE4-1110-4BED-AF66-43ABA94D01A4}"/>
              </a:ext>
            </a:extLst>
          </p:cNvPr>
          <p:cNvSpPr/>
          <p:nvPr/>
        </p:nvSpPr>
        <p:spPr bwMode="auto">
          <a:xfrm>
            <a:off x="8610318" y="5514434"/>
            <a:ext cx="2159000" cy="836270"/>
          </a:xfrm>
          <a:prstGeom prst="wedgeEllipseCallout">
            <a:avLst>
              <a:gd name="adj1" fmla="val -51836"/>
              <a:gd name="adj2" fmla="val -5559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r>
              <a:rPr kumimoji="0" lang="zh-CN" altLang="en-US" sz="1600" b="0" i="0" u="none" strike="noStrike" cap="none" normalizeH="0" baseline="0" dirty="0">
                <a:ln>
                  <a:noFill/>
                </a:ln>
                <a:solidFill>
                  <a:schemeClr val="bg1"/>
                </a:solidFill>
                <a:effectLst>
                  <a:outerShdw blurRad="38100" dist="38100" dir="2700000" algn="tl">
                    <a:srgbClr val="000000">
                      <a:alpha val="43137"/>
                    </a:srgbClr>
                  </a:outerShdw>
                </a:effectLst>
                <a:latin typeface="Calibri" panose="020F0502020204030204" pitchFamily="34" charset="0"/>
                <a:ea typeface="微软雅黑 Light" pitchFamily="2" charset="-122"/>
              </a:rPr>
              <a:t>此为人事处签字，请勿填写</a:t>
            </a:r>
          </a:p>
        </p:txBody>
      </p:sp>
    </p:spTree>
    <p:extLst>
      <p:ext uri="{BB962C8B-B14F-4D97-AF65-F5344CB8AC3E}">
        <p14:creationId xmlns:p14="http://schemas.microsoft.com/office/powerpoint/2010/main" val="3833850770"/>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37"/>
          <p:cNvSpPr>
            <a:spLocks noChangeArrowheads="1"/>
          </p:cNvSpPr>
          <p:nvPr/>
        </p:nvSpPr>
        <p:spPr bwMode="auto">
          <a:xfrm>
            <a:off x="5611630" y="2136775"/>
            <a:ext cx="200838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lnSpc>
                <a:spcPct val="150000"/>
              </a:lnSpc>
              <a:buFont typeface="Arial" panose="020B0604020202020204" pitchFamily="34" charset="0"/>
              <a:buNone/>
            </a:pPr>
            <a:r>
              <a:rPr lang="zh-CN" altLang="en-US" sz="1600" dirty="0">
                <a:solidFill>
                  <a:schemeClr val="bg1"/>
                </a:solidFill>
                <a:ea typeface="微软雅黑" panose="020B0503020204020204" pitchFamily="34" charset="-122"/>
              </a:rPr>
              <a:t>附照片页彩印或黑白打印后贴照片</a:t>
            </a:r>
            <a:endParaRPr lang="en-US" altLang="zh-CN" sz="1600" dirty="0">
              <a:solidFill>
                <a:schemeClr val="bg1"/>
              </a:solidFill>
              <a:ea typeface="微软雅黑" panose="020B0503020204020204" pitchFamily="34" charset="-122"/>
            </a:endParaRPr>
          </a:p>
        </p:txBody>
      </p:sp>
      <p:grpSp>
        <p:nvGrpSpPr>
          <p:cNvPr id="26" name="组合 159"/>
          <p:cNvGrpSpPr>
            <a:grpSpLocks/>
          </p:cNvGrpSpPr>
          <p:nvPr/>
        </p:nvGrpSpPr>
        <p:grpSpPr bwMode="auto">
          <a:xfrm>
            <a:off x="1805190" y="2926176"/>
            <a:ext cx="709131" cy="1042793"/>
            <a:chOff x="0" y="0"/>
            <a:chExt cx="3499407" cy="5352521"/>
          </a:xfrm>
        </p:grpSpPr>
        <p:grpSp>
          <p:nvGrpSpPr>
            <p:cNvPr id="27" name="组合 125"/>
            <p:cNvGrpSpPr>
              <a:grpSpLocks/>
            </p:cNvGrpSpPr>
            <p:nvPr/>
          </p:nvGrpSpPr>
          <p:grpSpPr bwMode="auto">
            <a:xfrm>
              <a:off x="306740" y="0"/>
              <a:ext cx="2885926" cy="3587774"/>
              <a:chOff x="0" y="0"/>
              <a:chExt cx="2885926" cy="3587774"/>
            </a:xfrm>
          </p:grpSpPr>
          <p:sp>
            <p:nvSpPr>
              <p:cNvPr id="53" name="Freeform 5"/>
              <p:cNvSpPr>
                <a:spLocks/>
              </p:cNvSpPr>
              <p:nvPr/>
            </p:nvSpPr>
            <p:spPr bwMode="auto">
              <a:xfrm>
                <a:off x="-303" y="0"/>
                <a:ext cx="2862717" cy="3587395"/>
              </a:xfrm>
              <a:custGeom>
                <a:avLst/>
                <a:gdLst>
                  <a:gd name="T0" fmla="*/ 1431240 w 498"/>
                  <a:gd name="T1" fmla="*/ 0 h 625"/>
                  <a:gd name="T2" fmla="*/ 0 w 498"/>
                  <a:gd name="T3" fmla="*/ 1377705 h 625"/>
                  <a:gd name="T4" fmla="*/ 97715 w 498"/>
                  <a:gd name="T5" fmla="*/ 1882864 h 625"/>
                  <a:gd name="T6" fmla="*/ 97715 w 498"/>
                  <a:gd name="T7" fmla="*/ 1882864 h 625"/>
                  <a:gd name="T8" fmla="*/ 178187 w 498"/>
                  <a:gd name="T9" fmla="*/ 2043596 h 625"/>
                  <a:gd name="T10" fmla="*/ 546055 w 498"/>
                  <a:gd name="T11" fmla="*/ 2801334 h 625"/>
                  <a:gd name="T12" fmla="*/ 620779 w 498"/>
                  <a:gd name="T13" fmla="*/ 3094096 h 625"/>
                  <a:gd name="T14" fmla="*/ 661014 w 498"/>
                  <a:gd name="T15" fmla="*/ 3375378 h 625"/>
                  <a:gd name="T16" fmla="*/ 879437 w 498"/>
                  <a:gd name="T17" fmla="*/ 3587774 h 625"/>
                  <a:gd name="T18" fmla="*/ 1431240 w 498"/>
                  <a:gd name="T19" fmla="*/ 3587774 h 625"/>
                  <a:gd name="T20" fmla="*/ 1977295 w 498"/>
                  <a:gd name="T21" fmla="*/ 3587774 h 625"/>
                  <a:gd name="T22" fmla="*/ 2195718 w 498"/>
                  <a:gd name="T23" fmla="*/ 3375378 h 625"/>
                  <a:gd name="T24" fmla="*/ 2241701 w 498"/>
                  <a:gd name="T25" fmla="*/ 3094096 h 625"/>
                  <a:gd name="T26" fmla="*/ 2316425 w 498"/>
                  <a:gd name="T27" fmla="*/ 2801334 h 625"/>
                  <a:gd name="T28" fmla="*/ 2684293 w 498"/>
                  <a:gd name="T29" fmla="*/ 2043596 h 625"/>
                  <a:gd name="T30" fmla="*/ 2759017 w 498"/>
                  <a:gd name="T31" fmla="*/ 1882864 h 625"/>
                  <a:gd name="T32" fmla="*/ 2759017 w 498"/>
                  <a:gd name="T33" fmla="*/ 1882864 h 625"/>
                  <a:gd name="T34" fmla="*/ 2862480 w 498"/>
                  <a:gd name="T35" fmla="*/ 1377705 h 625"/>
                  <a:gd name="T36" fmla="*/ 1431240 w 498"/>
                  <a:gd name="T37" fmla="*/ 0 h 6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rgbClr val="FBFBFB"/>
              </a:solidFill>
              <a:ln w="9525">
                <a:noFill/>
                <a:round/>
                <a:headEnd/>
                <a:tailEnd/>
              </a:ln>
              <a:effectLst>
                <a:outerShdw sx="102000" sy="102000" algn="ctr" rotWithShape="0">
                  <a:srgbClr val="000000">
                    <a:alpha val="25998"/>
                  </a:srgbClr>
                </a:outerShdw>
              </a:effectLst>
            </p:spPr>
            <p:txBody>
              <a:bodyPr/>
              <a:lstStyle/>
              <a:p>
                <a:pPr>
                  <a:defRPr/>
                </a:pPr>
                <a:endParaRPr lang="zh-CN" altLang="en-US">
                  <a:ea typeface="微软雅黑 Light" pitchFamily="2" charset="-122"/>
                </a:endParaRPr>
              </a:p>
            </p:txBody>
          </p:sp>
          <p:pic>
            <p:nvPicPr>
              <p:cNvPr id="54" name="组合 124"/>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00" y="29425"/>
                <a:ext cx="2871216" cy="346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 name="组合 152"/>
            <p:cNvGrpSpPr>
              <a:grpSpLocks/>
            </p:cNvGrpSpPr>
            <p:nvPr/>
          </p:nvGrpSpPr>
          <p:grpSpPr bwMode="auto">
            <a:xfrm>
              <a:off x="1187073" y="3636226"/>
              <a:ext cx="1125260" cy="1104456"/>
              <a:chOff x="0" y="0"/>
              <a:chExt cx="1717677" cy="1685925"/>
            </a:xfrm>
          </p:grpSpPr>
          <p:sp>
            <p:nvSpPr>
              <p:cNvPr id="30" name="Freeform 126"/>
              <p:cNvSpPr>
                <a:spLocks/>
              </p:cNvSpPr>
              <p:nvPr/>
            </p:nvSpPr>
            <p:spPr bwMode="auto">
              <a:xfrm>
                <a:off x="0" y="0"/>
                <a:ext cx="1717677" cy="1576388"/>
              </a:xfrm>
              <a:custGeom>
                <a:avLst/>
                <a:gdLst>
                  <a:gd name="T0" fmla="*/ 2147483647 w 220"/>
                  <a:gd name="T1" fmla="*/ 0 h 202"/>
                  <a:gd name="T2" fmla="*/ 2147483647 w 220"/>
                  <a:gd name="T3" fmla="*/ 182704936 h 202"/>
                  <a:gd name="T4" fmla="*/ 2147483647 w 220"/>
                  <a:gd name="T5" fmla="*/ 852615189 h 202"/>
                  <a:gd name="T6" fmla="*/ 2147483647 w 220"/>
                  <a:gd name="T7" fmla="*/ 974410635 h 202"/>
                  <a:gd name="T8" fmla="*/ 2147483647 w 220"/>
                  <a:gd name="T9" fmla="*/ 1461623878 h 202"/>
                  <a:gd name="T10" fmla="*/ 2147483647 w 220"/>
                  <a:gd name="T11" fmla="*/ 2131534436 h 202"/>
                  <a:gd name="T12" fmla="*/ 2147483647 w 220"/>
                  <a:gd name="T13" fmla="*/ 2147483647 h 202"/>
                  <a:gd name="T14" fmla="*/ 2147483647 w 220"/>
                  <a:gd name="T15" fmla="*/ 2147483647 h 202"/>
                  <a:gd name="T16" fmla="*/ 2147483647 w 220"/>
                  <a:gd name="T17" fmla="*/ 2147483647 h 202"/>
                  <a:gd name="T18" fmla="*/ 2147483647 w 220"/>
                  <a:gd name="T19" fmla="*/ 2147483647 h 202"/>
                  <a:gd name="T20" fmla="*/ 2147483647 w 220"/>
                  <a:gd name="T21" fmla="*/ 2147483647 h 202"/>
                  <a:gd name="T22" fmla="*/ 2147483647 w 220"/>
                  <a:gd name="T23" fmla="*/ 2147483647 h 202"/>
                  <a:gd name="T24" fmla="*/ 2147483647 w 220"/>
                  <a:gd name="T25" fmla="*/ 2147483647 h 202"/>
                  <a:gd name="T26" fmla="*/ 2147483647 w 220"/>
                  <a:gd name="T27" fmla="*/ 2147483647 h 202"/>
                  <a:gd name="T28" fmla="*/ 2147483647 w 220"/>
                  <a:gd name="T29" fmla="*/ 2147483647 h 202"/>
                  <a:gd name="T30" fmla="*/ 2147483647 w 220"/>
                  <a:gd name="T31" fmla="*/ 2147483647 h 202"/>
                  <a:gd name="T32" fmla="*/ 2147483647 w 220"/>
                  <a:gd name="T33" fmla="*/ 2147483647 h 202"/>
                  <a:gd name="T34" fmla="*/ 2147483647 w 220"/>
                  <a:gd name="T35" fmla="*/ 2147483647 h 202"/>
                  <a:gd name="T36" fmla="*/ 2147483647 w 220"/>
                  <a:gd name="T37" fmla="*/ 2147483647 h 202"/>
                  <a:gd name="T38" fmla="*/ 2147483647 w 220"/>
                  <a:gd name="T39" fmla="*/ 2147483647 h 202"/>
                  <a:gd name="T40" fmla="*/ 2147483647 w 220"/>
                  <a:gd name="T41" fmla="*/ 2147483647 h 202"/>
                  <a:gd name="T42" fmla="*/ 2147483647 w 220"/>
                  <a:gd name="T43" fmla="*/ 2147483647 h 202"/>
                  <a:gd name="T44" fmla="*/ 2147483647 w 220"/>
                  <a:gd name="T45" fmla="*/ 2147483647 h 202"/>
                  <a:gd name="T46" fmla="*/ 2147483647 w 220"/>
                  <a:gd name="T47" fmla="*/ 2147483647 h 202"/>
                  <a:gd name="T48" fmla="*/ 792465923 w 220"/>
                  <a:gd name="T49" fmla="*/ 2147483647 h 202"/>
                  <a:gd name="T50" fmla="*/ 731504022 w 220"/>
                  <a:gd name="T51" fmla="*/ 2147483647 h 202"/>
                  <a:gd name="T52" fmla="*/ 548633933 w 220"/>
                  <a:gd name="T53" fmla="*/ 2147483647 h 202"/>
                  <a:gd name="T54" fmla="*/ 121916026 w 220"/>
                  <a:gd name="T55" fmla="*/ 2147483647 h 202"/>
                  <a:gd name="T56" fmla="*/ 304794013 w 220"/>
                  <a:gd name="T57" fmla="*/ 2147483647 h 202"/>
                  <a:gd name="T58" fmla="*/ 487671910 w 220"/>
                  <a:gd name="T59" fmla="*/ 2147483647 h 202"/>
                  <a:gd name="T60" fmla="*/ 243832051 w 220"/>
                  <a:gd name="T61" fmla="*/ 2147483647 h 202"/>
                  <a:gd name="T62" fmla="*/ 182877957 w 220"/>
                  <a:gd name="T63" fmla="*/ 2147483647 h 202"/>
                  <a:gd name="T64" fmla="*/ 487671910 w 220"/>
                  <a:gd name="T65" fmla="*/ 2147483647 h 202"/>
                  <a:gd name="T66" fmla="*/ 487671910 w 220"/>
                  <a:gd name="T67" fmla="*/ 2147483647 h 202"/>
                  <a:gd name="T68" fmla="*/ 121916026 w 220"/>
                  <a:gd name="T69" fmla="*/ 2147483647 h 202"/>
                  <a:gd name="T70" fmla="*/ 304794013 w 220"/>
                  <a:gd name="T71" fmla="*/ 2147483647 h 202"/>
                  <a:gd name="T72" fmla="*/ 548633933 w 220"/>
                  <a:gd name="T73" fmla="*/ 2147483647 h 202"/>
                  <a:gd name="T74" fmla="*/ 487671910 w 220"/>
                  <a:gd name="T75" fmla="*/ 2147483647 h 202"/>
                  <a:gd name="T76" fmla="*/ 121916026 w 220"/>
                  <a:gd name="T77" fmla="*/ 2147483647 h 202"/>
                  <a:gd name="T78" fmla="*/ 121916026 w 220"/>
                  <a:gd name="T79" fmla="*/ 974410635 h 202"/>
                  <a:gd name="T80" fmla="*/ 121916026 w 220"/>
                  <a:gd name="T81" fmla="*/ 669910314 h 202"/>
                  <a:gd name="T82" fmla="*/ 121916026 w 220"/>
                  <a:gd name="T83" fmla="*/ 60901640 h 202"/>
                  <a:gd name="T84" fmla="*/ 0 w 220"/>
                  <a:gd name="T85" fmla="*/ 0 h 202"/>
                  <a:gd name="T86" fmla="*/ 2147483647 w 220"/>
                  <a:gd name="T87" fmla="*/ 0 h 2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20"/>
                  <a:gd name="T133" fmla="*/ 0 h 202"/>
                  <a:gd name="T134" fmla="*/ 220 w 220"/>
                  <a:gd name="T135" fmla="*/ 202 h 20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1" name="Freeform 127"/>
              <p:cNvSpPr>
                <a:spLocks/>
              </p:cNvSpPr>
              <p:nvPr/>
            </p:nvSpPr>
            <p:spPr bwMode="auto">
              <a:xfrm>
                <a:off x="484187" y="1584325"/>
                <a:ext cx="733425" cy="101600"/>
              </a:xfrm>
              <a:custGeom>
                <a:avLst/>
                <a:gdLst>
                  <a:gd name="T0" fmla="*/ 0 w 94"/>
                  <a:gd name="T1" fmla="*/ 0 h 13"/>
                  <a:gd name="T2" fmla="*/ 2147483647 w 94"/>
                  <a:gd name="T3" fmla="*/ 0 h 13"/>
                  <a:gd name="T4" fmla="*/ 2147483647 w 94"/>
                  <a:gd name="T5" fmla="*/ 549718606 h 13"/>
                  <a:gd name="T6" fmla="*/ 2147483647 w 94"/>
                  <a:gd name="T7" fmla="*/ 794043088 h 13"/>
                  <a:gd name="T8" fmla="*/ 1156665954 w 94"/>
                  <a:gd name="T9" fmla="*/ 794043088 h 13"/>
                  <a:gd name="T10" fmla="*/ 487017571 w 94"/>
                  <a:gd name="T11" fmla="*/ 549718606 h 13"/>
                  <a:gd name="T12" fmla="*/ 0 w 94"/>
                  <a:gd name="T13" fmla="*/ 0 h 13"/>
                  <a:gd name="T14" fmla="*/ 0 60000 65536"/>
                  <a:gd name="T15" fmla="*/ 0 60000 65536"/>
                  <a:gd name="T16" fmla="*/ 0 60000 65536"/>
                  <a:gd name="T17" fmla="*/ 0 60000 65536"/>
                  <a:gd name="T18" fmla="*/ 0 60000 65536"/>
                  <a:gd name="T19" fmla="*/ 0 60000 65536"/>
                  <a:gd name="T20" fmla="*/ 0 60000 65536"/>
                  <a:gd name="T21" fmla="*/ 0 w 94"/>
                  <a:gd name="T22" fmla="*/ 0 h 13"/>
                  <a:gd name="T23" fmla="*/ 94 w 94"/>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2" name="Freeform 128"/>
              <p:cNvSpPr>
                <a:spLocks/>
              </p:cNvSpPr>
              <p:nvPr/>
            </p:nvSpPr>
            <p:spPr bwMode="auto">
              <a:xfrm>
                <a:off x="890587" y="38100"/>
                <a:ext cx="514350" cy="71438"/>
              </a:xfrm>
              <a:custGeom>
                <a:avLst/>
                <a:gdLst>
                  <a:gd name="T0" fmla="*/ 242936805 w 66"/>
                  <a:gd name="T1" fmla="*/ 63008305 h 9"/>
                  <a:gd name="T2" fmla="*/ 2147483647 w 66"/>
                  <a:gd name="T3" fmla="*/ 63008305 h 9"/>
                  <a:gd name="T4" fmla="*/ 2147483647 w 66"/>
                  <a:gd name="T5" fmla="*/ 441034336 h 9"/>
                  <a:gd name="T6" fmla="*/ 0 w 66"/>
                  <a:gd name="T7" fmla="*/ 567043101 h 9"/>
                  <a:gd name="T8" fmla="*/ 1214676416 w 66"/>
                  <a:gd name="T9" fmla="*/ 315025695 h 9"/>
                  <a:gd name="T10" fmla="*/ 1032471910 w 66"/>
                  <a:gd name="T11" fmla="*/ 189016992 h 9"/>
                  <a:gd name="T12" fmla="*/ 242936805 w 66"/>
                  <a:gd name="T13" fmla="*/ 63008305 h 9"/>
                  <a:gd name="T14" fmla="*/ 0 60000 65536"/>
                  <a:gd name="T15" fmla="*/ 0 60000 65536"/>
                  <a:gd name="T16" fmla="*/ 0 60000 65536"/>
                  <a:gd name="T17" fmla="*/ 0 60000 65536"/>
                  <a:gd name="T18" fmla="*/ 0 60000 65536"/>
                  <a:gd name="T19" fmla="*/ 0 60000 65536"/>
                  <a:gd name="T20" fmla="*/ 0 60000 65536"/>
                  <a:gd name="T21" fmla="*/ 0 w 66"/>
                  <a:gd name="T22" fmla="*/ 0 h 9"/>
                  <a:gd name="T23" fmla="*/ 66 w 66"/>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3" name="Freeform 129"/>
              <p:cNvSpPr>
                <a:spLocks/>
              </p:cNvSpPr>
              <p:nvPr/>
            </p:nvSpPr>
            <p:spPr bwMode="auto">
              <a:xfrm>
                <a:off x="890587" y="131763"/>
                <a:ext cx="506413" cy="195263"/>
              </a:xfrm>
              <a:custGeom>
                <a:avLst/>
                <a:gdLst>
                  <a:gd name="T0" fmla="*/ 667693784 w 65"/>
                  <a:gd name="T1" fmla="*/ 0 h 25"/>
                  <a:gd name="T2" fmla="*/ 2147483647 w 65"/>
                  <a:gd name="T3" fmla="*/ 61007968 h 25"/>
                  <a:gd name="T4" fmla="*/ 2147483647 w 65"/>
                  <a:gd name="T5" fmla="*/ 610040723 h 25"/>
                  <a:gd name="T6" fmla="*/ 2147483647 w 65"/>
                  <a:gd name="T7" fmla="*/ 1281089398 h 25"/>
                  <a:gd name="T8" fmla="*/ 0 w 65"/>
                  <a:gd name="T9" fmla="*/ 1525105589 h 25"/>
                  <a:gd name="T10" fmla="*/ 1274680364 w 65"/>
                  <a:gd name="T11" fmla="*/ 1220081445 h 25"/>
                  <a:gd name="T12" fmla="*/ 1335379777 w 65"/>
                  <a:gd name="T13" fmla="*/ 732048818 h 25"/>
                  <a:gd name="T14" fmla="*/ 1396079190 w 65"/>
                  <a:gd name="T15" fmla="*/ 366024409 h 25"/>
                  <a:gd name="T16" fmla="*/ 1396079190 w 65"/>
                  <a:gd name="T17" fmla="*/ 183016110 h 25"/>
                  <a:gd name="T18" fmla="*/ 667693784 w 65"/>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25"/>
                  <a:gd name="T32" fmla="*/ 65 w 65"/>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4" name="Freeform 130"/>
              <p:cNvSpPr>
                <a:spLocks/>
              </p:cNvSpPr>
              <p:nvPr/>
            </p:nvSpPr>
            <p:spPr bwMode="auto">
              <a:xfrm>
                <a:off x="749300" y="398463"/>
                <a:ext cx="633413" cy="69850"/>
              </a:xfrm>
              <a:custGeom>
                <a:avLst/>
                <a:gdLst>
                  <a:gd name="T0" fmla="*/ 1223018872 w 81"/>
                  <a:gd name="T1" fmla="*/ 60233973 h 9"/>
                  <a:gd name="T2" fmla="*/ 2147483647 w 81"/>
                  <a:gd name="T3" fmla="*/ 0 h 9"/>
                  <a:gd name="T4" fmla="*/ 2147483647 w 81"/>
                  <a:gd name="T5" fmla="*/ 180701934 h 9"/>
                  <a:gd name="T6" fmla="*/ 183455165 w 81"/>
                  <a:gd name="T7" fmla="*/ 542113624 h 9"/>
                  <a:gd name="T8" fmla="*/ 1467625677 w 81"/>
                  <a:gd name="T9" fmla="*/ 301177671 h 9"/>
                  <a:gd name="T10" fmla="*/ 1223018872 w 81"/>
                  <a:gd name="T11" fmla="*/ 60233973 h 9"/>
                  <a:gd name="T12" fmla="*/ 0 60000 65536"/>
                  <a:gd name="T13" fmla="*/ 0 60000 65536"/>
                  <a:gd name="T14" fmla="*/ 0 60000 65536"/>
                  <a:gd name="T15" fmla="*/ 0 60000 65536"/>
                  <a:gd name="T16" fmla="*/ 0 60000 65536"/>
                  <a:gd name="T17" fmla="*/ 0 60000 65536"/>
                  <a:gd name="T18" fmla="*/ 0 w 81"/>
                  <a:gd name="T19" fmla="*/ 0 h 9"/>
                  <a:gd name="T20" fmla="*/ 81 w 81"/>
                  <a:gd name="T21" fmla="*/ 9 h 9"/>
                </a:gdLst>
                <a:ahLst/>
                <a:cxnLst>
                  <a:cxn ang="T12">
                    <a:pos x="T0" y="T1"/>
                  </a:cxn>
                  <a:cxn ang="T13">
                    <a:pos x="T2" y="T3"/>
                  </a:cxn>
                  <a:cxn ang="T14">
                    <a:pos x="T4" y="T5"/>
                  </a:cxn>
                  <a:cxn ang="T15">
                    <a:pos x="T6" y="T7"/>
                  </a:cxn>
                  <a:cxn ang="T16">
                    <a:pos x="T8" y="T9"/>
                  </a:cxn>
                  <a:cxn ang="T17">
                    <a:pos x="T10" y="T11"/>
                  </a:cxn>
                </a:cxnLst>
                <a:rect l="T18" t="T19" r="T20" b="T21"/>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5" name="Freeform 131"/>
              <p:cNvSpPr>
                <a:spLocks/>
              </p:cNvSpPr>
              <p:nvPr/>
            </p:nvSpPr>
            <p:spPr bwMode="auto">
              <a:xfrm>
                <a:off x="819150" y="514350"/>
                <a:ext cx="563563" cy="55563"/>
              </a:xfrm>
              <a:custGeom>
                <a:avLst/>
                <a:gdLst>
                  <a:gd name="T0" fmla="*/ 1592918461 w 72"/>
                  <a:gd name="T1" fmla="*/ 63008440 h 7"/>
                  <a:gd name="T2" fmla="*/ 2147483647 w 72"/>
                  <a:gd name="T3" fmla="*/ 0 h 7"/>
                  <a:gd name="T4" fmla="*/ 2147483647 w 72"/>
                  <a:gd name="T5" fmla="*/ 315026373 h 7"/>
                  <a:gd name="T6" fmla="*/ 245063762 w 72"/>
                  <a:gd name="T7" fmla="*/ 441035285 h 7"/>
                  <a:gd name="T8" fmla="*/ 1592918461 w 72"/>
                  <a:gd name="T9" fmla="*/ 63008440 h 7"/>
                  <a:gd name="T10" fmla="*/ 0 60000 65536"/>
                  <a:gd name="T11" fmla="*/ 0 60000 65536"/>
                  <a:gd name="T12" fmla="*/ 0 60000 65536"/>
                  <a:gd name="T13" fmla="*/ 0 60000 65536"/>
                  <a:gd name="T14" fmla="*/ 0 60000 65536"/>
                  <a:gd name="T15" fmla="*/ 0 w 72"/>
                  <a:gd name="T16" fmla="*/ 0 h 7"/>
                  <a:gd name="T17" fmla="*/ 72 w 72"/>
                  <a:gd name="T18" fmla="*/ 7 h 7"/>
                </a:gdLst>
                <a:ahLst/>
                <a:cxnLst>
                  <a:cxn ang="T10">
                    <a:pos x="T0" y="T1"/>
                  </a:cxn>
                  <a:cxn ang="T11">
                    <a:pos x="T2" y="T3"/>
                  </a:cxn>
                  <a:cxn ang="T12">
                    <a:pos x="T4" y="T5"/>
                  </a:cxn>
                  <a:cxn ang="T13">
                    <a:pos x="T6" y="T7"/>
                  </a:cxn>
                  <a:cxn ang="T14">
                    <a:pos x="T8" y="T9"/>
                  </a:cxn>
                </a:cxnLst>
                <a:rect l="T15" t="T16" r="T17" b="T18"/>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6" name="Freeform 132"/>
              <p:cNvSpPr>
                <a:spLocks/>
              </p:cNvSpPr>
              <p:nvPr/>
            </p:nvSpPr>
            <p:spPr bwMode="auto">
              <a:xfrm>
                <a:off x="788987" y="631825"/>
                <a:ext cx="600075" cy="77788"/>
              </a:xfrm>
              <a:custGeom>
                <a:avLst/>
                <a:gdLst>
                  <a:gd name="T0" fmla="*/ 911007251 w 77"/>
                  <a:gd name="T1" fmla="*/ 121022555 h 10"/>
                  <a:gd name="T2" fmla="*/ 2147483647 w 77"/>
                  <a:gd name="T3" fmla="*/ 0 h 10"/>
                  <a:gd name="T4" fmla="*/ 2147483647 w 77"/>
                  <a:gd name="T5" fmla="*/ 302548653 h 10"/>
                  <a:gd name="T6" fmla="*/ 0 w 77"/>
                  <a:gd name="T7" fmla="*/ 605097307 h 10"/>
                  <a:gd name="T8" fmla="*/ 1882746743 w 77"/>
                  <a:gd name="T9" fmla="*/ 302548653 h 10"/>
                  <a:gd name="T10" fmla="*/ 911007251 w 77"/>
                  <a:gd name="T11" fmla="*/ 121022555 h 10"/>
                  <a:gd name="T12" fmla="*/ 0 60000 65536"/>
                  <a:gd name="T13" fmla="*/ 0 60000 65536"/>
                  <a:gd name="T14" fmla="*/ 0 60000 65536"/>
                  <a:gd name="T15" fmla="*/ 0 60000 65536"/>
                  <a:gd name="T16" fmla="*/ 0 60000 65536"/>
                  <a:gd name="T17" fmla="*/ 0 60000 65536"/>
                  <a:gd name="T18" fmla="*/ 0 w 77"/>
                  <a:gd name="T19" fmla="*/ 0 h 10"/>
                  <a:gd name="T20" fmla="*/ 77 w 77"/>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7" name="Freeform 133"/>
              <p:cNvSpPr>
                <a:spLocks/>
              </p:cNvSpPr>
              <p:nvPr/>
            </p:nvSpPr>
            <p:spPr bwMode="auto">
              <a:xfrm>
                <a:off x="936625" y="749300"/>
                <a:ext cx="452438" cy="69850"/>
              </a:xfrm>
              <a:custGeom>
                <a:avLst/>
                <a:gdLst>
                  <a:gd name="T0" fmla="*/ 0 w 58"/>
                  <a:gd name="T1" fmla="*/ 240935892 h 9"/>
                  <a:gd name="T2" fmla="*/ 2147483647 w 58"/>
                  <a:gd name="T3" fmla="*/ 0 h 9"/>
                  <a:gd name="T4" fmla="*/ 0 w 58"/>
                  <a:gd name="T5" fmla="*/ 240935892 h 9"/>
                  <a:gd name="T6" fmla="*/ 0 60000 65536"/>
                  <a:gd name="T7" fmla="*/ 0 60000 65536"/>
                  <a:gd name="T8" fmla="*/ 0 60000 65536"/>
                  <a:gd name="T9" fmla="*/ 0 w 58"/>
                  <a:gd name="T10" fmla="*/ 0 h 9"/>
                  <a:gd name="T11" fmla="*/ 58 w 58"/>
                  <a:gd name="T12" fmla="*/ 9 h 9"/>
                </a:gdLst>
                <a:ahLst/>
                <a:cxnLst>
                  <a:cxn ang="T6">
                    <a:pos x="T0" y="T1"/>
                  </a:cxn>
                  <a:cxn ang="T7">
                    <a:pos x="T2" y="T3"/>
                  </a:cxn>
                  <a:cxn ang="T8">
                    <a:pos x="T4" y="T5"/>
                  </a:cxn>
                </a:cxnLst>
                <a:rect l="T9" t="T10" r="T11" b="T12"/>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8" name="Freeform 134"/>
              <p:cNvSpPr>
                <a:spLocks/>
              </p:cNvSpPr>
              <p:nvPr/>
            </p:nvSpPr>
            <p:spPr bwMode="auto">
              <a:xfrm>
                <a:off x="773112" y="889000"/>
                <a:ext cx="585788" cy="63500"/>
              </a:xfrm>
              <a:custGeom>
                <a:avLst/>
                <a:gdLst>
                  <a:gd name="T0" fmla="*/ 1403094956 w 75"/>
                  <a:gd name="T1" fmla="*/ 0 h 8"/>
                  <a:gd name="T2" fmla="*/ 2147483647 w 75"/>
                  <a:gd name="T3" fmla="*/ 0 h 8"/>
                  <a:gd name="T4" fmla="*/ 2147483647 w 75"/>
                  <a:gd name="T5" fmla="*/ 252015567 h 8"/>
                  <a:gd name="T6" fmla="*/ 0 w 75"/>
                  <a:gd name="T7" fmla="*/ 504031134 h 8"/>
                  <a:gd name="T8" fmla="*/ 1891126456 w 75"/>
                  <a:gd name="T9" fmla="*/ 189015659 h 8"/>
                  <a:gd name="T10" fmla="*/ 1403094956 w 75"/>
                  <a:gd name="T11" fmla="*/ 0 h 8"/>
                  <a:gd name="T12" fmla="*/ 0 60000 65536"/>
                  <a:gd name="T13" fmla="*/ 0 60000 65536"/>
                  <a:gd name="T14" fmla="*/ 0 60000 65536"/>
                  <a:gd name="T15" fmla="*/ 0 60000 65536"/>
                  <a:gd name="T16" fmla="*/ 0 60000 65536"/>
                  <a:gd name="T17" fmla="*/ 0 60000 65536"/>
                  <a:gd name="T18" fmla="*/ 0 w 75"/>
                  <a:gd name="T19" fmla="*/ 0 h 8"/>
                  <a:gd name="T20" fmla="*/ 75 w 75"/>
                  <a:gd name="T21" fmla="*/ 8 h 8"/>
                </a:gdLst>
                <a:ahLst/>
                <a:cxnLst>
                  <a:cxn ang="T12">
                    <a:pos x="T0" y="T1"/>
                  </a:cxn>
                  <a:cxn ang="T13">
                    <a:pos x="T2" y="T3"/>
                  </a:cxn>
                  <a:cxn ang="T14">
                    <a:pos x="T4" y="T5"/>
                  </a:cxn>
                  <a:cxn ang="T15">
                    <a:pos x="T6" y="T7"/>
                  </a:cxn>
                  <a:cxn ang="T16">
                    <a:pos x="T8" y="T9"/>
                  </a:cxn>
                  <a:cxn ang="T17">
                    <a:pos x="T10" y="T11"/>
                  </a:cxn>
                </a:cxnLst>
                <a:rect l="T18" t="T19" r="T20" b="T21"/>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9" name="Freeform 135"/>
              <p:cNvSpPr>
                <a:spLocks/>
              </p:cNvSpPr>
              <p:nvPr/>
            </p:nvSpPr>
            <p:spPr bwMode="auto">
              <a:xfrm>
                <a:off x="960437" y="990600"/>
                <a:ext cx="428625" cy="55563"/>
              </a:xfrm>
              <a:custGeom>
                <a:avLst/>
                <a:gdLst>
                  <a:gd name="T0" fmla="*/ 0 w 55"/>
                  <a:gd name="T1" fmla="*/ 189017399 h 7"/>
                  <a:gd name="T2" fmla="*/ 2147483647 w 55"/>
                  <a:gd name="T3" fmla="*/ 0 h 7"/>
                  <a:gd name="T4" fmla="*/ 0 w 55"/>
                  <a:gd name="T5" fmla="*/ 189017399 h 7"/>
                  <a:gd name="T6" fmla="*/ 0 60000 65536"/>
                  <a:gd name="T7" fmla="*/ 0 60000 65536"/>
                  <a:gd name="T8" fmla="*/ 0 60000 65536"/>
                  <a:gd name="T9" fmla="*/ 0 w 55"/>
                  <a:gd name="T10" fmla="*/ 0 h 7"/>
                  <a:gd name="T11" fmla="*/ 55 w 55"/>
                  <a:gd name="T12" fmla="*/ 7 h 7"/>
                </a:gdLst>
                <a:ahLst/>
                <a:cxnLst>
                  <a:cxn ang="T6">
                    <a:pos x="T0" y="T1"/>
                  </a:cxn>
                  <a:cxn ang="T7">
                    <a:pos x="T2" y="T3"/>
                  </a:cxn>
                  <a:cxn ang="T8">
                    <a:pos x="T4" y="T5"/>
                  </a:cxn>
                </a:cxnLst>
                <a:rect l="T9" t="T10" r="T11" b="T12"/>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0" name="Freeform 136"/>
              <p:cNvSpPr>
                <a:spLocks/>
              </p:cNvSpPr>
              <p:nvPr/>
            </p:nvSpPr>
            <p:spPr bwMode="auto">
              <a:xfrm>
                <a:off x="992187" y="1116013"/>
                <a:ext cx="334963" cy="61913"/>
              </a:xfrm>
              <a:custGeom>
                <a:avLst/>
                <a:gdLst>
                  <a:gd name="T0" fmla="*/ 0 w 43"/>
                  <a:gd name="T1" fmla="*/ 119786150 h 8"/>
                  <a:gd name="T2" fmla="*/ 2147483647 w 43"/>
                  <a:gd name="T3" fmla="*/ 59893075 h 8"/>
                  <a:gd name="T4" fmla="*/ 1577722396 w 43"/>
                  <a:gd name="T5" fmla="*/ 419259279 h 8"/>
                  <a:gd name="T6" fmla="*/ 0 w 43"/>
                  <a:gd name="T7" fmla="*/ 119786150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1" name="Freeform 137"/>
              <p:cNvSpPr>
                <a:spLocks/>
              </p:cNvSpPr>
              <p:nvPr/>
            </p:nvSpPr>
            <p:spPr bwMode="auto">
              <a:xfrm>
                <a:off x="842962" y="1169988"/>
                <a:ext cx="655638" cy="63500"/>
              </a:xfrm>
              <a:custGeom>
                <a:avLst/>
                <a:gdLst>
                  <a:gd name="T0" fmla="*/ 0 w 84"/>
                  <a:gd name="T1" fmla="*/ 315023474 h 8"/>
                  <a:gd name="T2" fmla="*/ 2147483647 w 84"/>
                  <a:gd name="T3" fmla="*/ 0 h 8"/>
                  <a:gd name="T4" fmla="*/ 1949484736 w 84"/>
                  <a:gd name="T5" fmla="*/ 504031134 h 8"/>
                  <a:gd name="T6" fmla="*/ 0 w 84"/>
                  <a:gd name="T7" fmla="*/ 315023474 h 8"/>
                  <a:gd name="T8" fmla="*/ 0 60000 65536"/>
                  <a:gd name="T9" fmla="*/ 0 60000 65536"/>
                  <a:gd name="T10" fmla="*/ 0 60000 65536"/>
                  <a:gd name="T11" fmla="*/ 0 60000 65536"/>
                  <a:gd name="T12" fmla="*/ 0 w 84"/>
                  <a:gd name="T13" fmla="*/ 0 h 8"/>
                  <a:gd name="T14" fmla="*/ 84 w 84"/>
                  <a:gd name="T15" fmla="*/ 8 h 8"/>
                </a:gdLst>
                <a:ahLst/>
                <a:cxnLst>
                  <a:cxn ang="T8">
                    <a:pos x="T0" y="T1"/>
                  </a:cxn>
                  <a:cxn ang="T9">
                    <a:pos x="T2" y="T3"/>
                  </a:cxn>
                  <a:cxn ang="T10">
                    <a:pos x="T4" y="T5"/>
                  </a:cxn>
                  <a:cxn ang="T11">
                    <a:pos x="T6" y="T7"/>
                  </a:cxn>
                </a:cxnLst>
                <a:rect l="T12" t="T13" r="T14" b="T15"/>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2" name="Freeform 138"/>
              <p:cNvSpPr>
                <a:spLocks/>
              </p:cNvSpPr>
              <p:nvPr/>
            </p:nvSpPr>
            <p:spPr bwMode="auto">
              <a:xfrm>
                <a:off x="1600200" y="406400"/>
                <a:ext cx="77788" cy="46038"/>
              </a:xfrm>
              <a:custGeom>
                <a:avLst/>
                <a:gdLst>
                  <a:gd name="T0" fmla="*/ 423571178 w 10"/>
                  <a:gd name="T1" fmla="*/ 0 h 6"/>
                  <a:gd name="T2" fmla="*/ 0 w 10"/>
                  <a:gd name="T3" fmla="*/ 353249582 h 6"/>
                  <a:gd name="T4" fmla="*/ 423571178 w 10"/>
                  <a:gd name="T5" fmla="*/ 0 h 6"/>
                  <a:gd name="T6" fmla="*/ 0 60000 65536"/>
                  <a:gd name="T7" fmla="*/ 0 60000 65536"/>
                  <a:gd name="T8" fmla="*/ 0 60000 65536"/>
                  <a:gd name="T9" fmla="*/ 0 w 10"/>
                  <a:gd name="T10" fmla="*/ 0 h 6"/>
                  <a:gd name="T11" fmla="*/ 10 w 10"/>
                  <a:gd name="T12" fmla="*/ 6 h 6"/>
                </a:gdLst>
                <a:ahLst/>
                <a:cxnLst>
                  <a:cxn ang="T6">
                    <a:pos x="T0" y="T1"/>
                  </a:cxn>
                  <a:cxn ang="T7">
                    <a:pos x="T2" y="T3"/>
                  </a:cxn>
                  <a:cxn ang="T8">
                    <a:pos x="T4" y="T5"/>
                  </a:cxn>
                </a:cxnLst>
                <a:rect l="T9" t="T10" r="T11" b="T12"/>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3" name="Freeform 139"/>
              <p:cNvSpPr>
                <a:spLocks/>
              </p:cNvSpPr>
              <p:nvPr/>
            </p:nvSpPr>
            <p:spPr bwMode="auto">
              <a:xfrm>
                <a:off x="1592262" y="147638"/>
                <a:ext cx="85725" cy="39688"/>
              </a:xfrm>
              <a:custGeom>
                <a:avLst/>
                <a:gdLst>
                  <a:gd name="T0" fmla="*/ 485865874 w 11"/>
                  <a:gd name="T1" fmla="*/ 0 h 5"/>
                  <a:gd name="T2" fmla="*/ 0 w 11"/>
                  <a:gd name="T3" fmla="*/ 315027473 h 5"/>
                  <a:gd name="T4" fmla="*/ 485865874 w 11"/>
                  <a:gd name="T5" fmla="*/ 0 h 5"/>
                  <a:gd name="T6" fmla="*/ 0 60000 65536"/>
                  <a:gd name="T7" fmla="*/ 0 60000 65536"/>
                  <a:gd name="T8" fmla="*/ 0 60000 65536"/>
                  <a:gd name="T9" fmla="*/ 0 w 11"/>
                  <a:gd name="T10" fmla="*/ 0 h 5"/>
                  <a:gd name="T11" fmla="*/ 11 w 11"/>
                  <a:gd name="T12" fmla="*/ 5 h 5"/>
                </a:gdLst>
                <a:ahLst/>
                <a:cxnLst>
                  <a:cxn ang="T6">
                    <a:pos x="T0" y="T1"/>
                  </a:cxn>
                  <a:cxn ang="T7">
                    <a:pos x="T2" y="T3"/>
                  </a:cxn>
                  <a:cxn ang="T8">
                    <a:pos x="T4" y="T5"/>
                  </a:cxn>
                </a:cxnLst>
                <a:rect l="T9" t="T10" r="T11" b="T12"/>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4" name="Freeform 140"/>
              <p:cNvSpPr>
                <a:spLocks/>
              </p:cNvSpPr>
              <p:nvPr/>
            </p:nvSpPr>
            <p:spPr bwMode="auto">
              <a:xfrm>
                <a:off x="1562100" y="647700"/>
                <a:ext cx="115888" cy="39688"/>
              </a:xfrm>
              <a:custGeom>
                <a:avLst/>
                <a:gdLst>
                  <a:gd name="T0" fmla="*/ 656582853 w 15"/>
                  <a:gd name="T1" fmla="*/ 0 h 5"/>
                  <a:gd name="T2" fmla="*/ 0 w 15"/>
                  <a:gd name="T3" fmla="*/ 315027473 h 5"/>
                  <a:gd name="T4" fmla="*/ 656582853 w 15"/>
                  <a:gd name="T5" fmla="*/ 0 h 5"/>
                  <a:gd name="T6" fmla="*/ 0 60000 65536"/>
                  <a:gd name="T7" fmla="*/ 0 60000 65536"/>
                  <a:gd name="T8" fmla="*/ 0 60000 65536"/>
                  <a:gd name="T9" fmla="*/ 0 w 15"/>
                  <a:gd name="T10" fmla="*/ 0 h 5"/>
                  <a:gd name="T11" fmla="*/ 15 w 15"/>
                  <a:gd name="T12" fmla="*/ 5 h 5"/>
                </a:gdLst>
                <a:ahLst/>
                <a:cxnLst>
                  <a:cxn ang="T6">
                    <a:pos x="T0" y="T1"/>
                  </a:cxn>
                  <a:cxn ang="T7">
                    <a:pos x="T2" y="T3"/>
                  </a:cxn>
                  <a:cxn ang="T8">
                    <a:pos x="T4" y="T5"/>
                  </a:cxn>
                </a:cxnLst>
                <a:rect l="T9" t="T10" r="T11" b="T12"/>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5" name="Freeform 141"/>
              <p:cNvSpPr>
                <a:spLocks/>
              </p:cNvSpPr>
              <p:nvPr/>
            </p:nvSpPr>
            <p:spPr bwMode="auto">
              <a:xfrm>
                <a:off x="1570037" y="803275"/>
                <a:ext cx="93663" cy="117475"/>
              </a:xfrm>
              <a:custGeom>
                <a:avLst/>
                <a:gdLst>
                  <a:gd name="T0" fmla="*/ 365535474 w 12"/>
                  <a:gd name="T1" fmla="*/ 0 h 15"/>
                  <a:gd name="T2" fmla="*/ 426455431 w 12"/>
                  <a:gd name="T3" fmla="*/ 368010045 h 15"/>
                  <a:gd name="T4" fmla="*/ 731063142 w 12"/>
                  <a:gd name="T5" fmla="*/ 736020091 h 15"/>
                  <a:gd name="T6" fmla="*/ 0 w 12"/>
                  <a:gd name="T7" fmla="*/ 858687455 h 15"/>
                  <a:gd name="T8" fmla="*/ 365535474 w 12"/>
                  <a:gd name="T9" fmla="*/ 613352727 h 15"/>
                  <a:gd name="T10" fmla="*/ 365535474 w 12"/>
                  <a:gd name="T11" fmla="*/ 0 h 15"/>
                  <a:gd name="T12" fmla="*/ 0 60000 65536"/>
                  <a:gd name="T13" fmla="*/ 0 60000 65536"/>
                  <a:gd name="T14" fmla="*/ 0 60000 65536"/>
                  <a:gd name="T15" fmla="*/ 0 60000 65536"/>
                  <a:gd name="T16" fmla="*/ 0 60000 65536"/>
                  <a:gd name="T17" fmla="*/ 0 60000 65536"/>
                  <a:gd name="T18" fmla="*/ 0 w 12"/>
                  <a:gd name="T19" fmla="*/ 0 h 15"/>
                  <a:gd name="T20" fmla="*/ 12 w 12"/>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6" name="Freeform 142"/>
              <p:cNvSpPr>
                <a:spLocks/>
              </p:cNvSpPr>
              <p:nvPr/>
            </p:nvSpPr>
            <p:spPr bwMode="auto">
              <a:xfrm>
                <a:off x="1608137" y="1100138"/>
                <a:ext cx="47625" cy="39688"/>
              </a:xfrm>
              <a:custGeom>
                <a:avLst/>
                <a:gdLst>
                  <a:gd name="T0" fmla="*/ 189015689 w 6"/>
                  <a:gd name="T1" fmla="*/ 0 h 5"/>
                  <a:gd name="T2" fmla="*/ 0 w 6"/>
                  <a:gd name="T3" fmla="*/ 315027473 h 5"/>
                  <a:gd name="T4" fmla="*/ 189015689 w 6"/>
                  <a:gd name="T5" fmla="*/ 0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7" name="Freeform 143"/>
              <p:cNvSpPr>
                <a:spLocks/>
              </p:cNvSpPr>
              <p:nvPr/>
            </p:nvSpPr>
            <p:spPr bwMode="auto">
              <a:xfrm>
                <a:off x="141287" y="101600"/>
                <a:ext cx="428625" cy="46038"/>
              </a:xfrm>
              <a:custGeom>
                <a:avLst/>
                <a:gdLst>
                  <a:gd name="T0" fmla="*/ 0 w 55"/>
                  <a:gd name="T1" fmla="*/ 0 h 6"/>
                  <a:gd name="T2" fmla="*/ 2147483647 w 55"/>
                  <a:gd name="T3" fmla="*/ 176624791 h 6"/>
                  <a:gd name="T4" fmla="*/ 0 w 55"/>
                  <a:gd name="T5" fmla="*/ 0 h 6"/>
                  <a:gd name="T6" fmla="*/ 0 60000 65536"/>
                  <a:gd name="T7" fmla="*/ 0 60000 65536"/>
                  <a:gd name="T8" fmla="*/ 0 60000 65536"/>
                  <a:gd name="T9" fmla="*/ 0 w 55"/>
                  <a:gd name="T10" fmla="*/ 0 h 6"/>
                  <a:gd name="T11" fmla="*/ 55 w 55"/>
                  <a:gd name="T12" fmla="*/ 6 h 6"/>
                </a:gdLst>
                <a:ahLst/>
                <a:cxnLst>
                  <a:cxn ang="T6">
                    <a:pos x="T0" y="T1"/>
                  </a:cxn>
                  <a:cxn ang="T7">
                    <a:pos x="T2" y="T3"/>
                  </a:cxn>
                  <a:cxn ang="T8">
                    <a:pos x="T4" y="T5"/>
                  </a:cxn>
                </a:cxnLst>
                <a:rect l="T9" t="T10" r="T11" b="T12"/>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8" name="Freeform 144"/>
              <p:cNvSpPr>
                <a:spLocks/>
              </p:cNvSpPr>
              <p:nvPr/>
            </p:nvSpPr>
            <p:spPr bwMode="auto">
              <a:xfrm>
                <a:off x="31750" y="492125"/>
                <a:ext cx="147638" cy="38100"/>
              </a:xfrm>
              <a:custGeom>
                <a:avLst/>
                <a:gdLst>
                  <a:gd name="T0" fmla="*/ 422656464 w 19"/>
                  <a:gd name="T1" fmla="*/ 0 h 5"/>
                  <a:gd name="T2" fmla="*/ 1147209448 w 19"/>
                  <a:gd name="T3" fmla="*/ 58064393 h 5"/>
                  <a:gd name="T4" fmla="*/ 241520191 w 19"/>
                  <a:gd name="T5" fmla="*/ 232257571 h 5"/>
                  <a:gd name="T6" fmla="*/ 422656464 w 19"/>
                  <a:gd name="T7" fmla="*/ 0 h 5"/>
                  <a:gd name="T8" fmla="*/ 0 60000 65536"/>
                  <a:gd name="T9" fmla="*/ 0 60000 65536"/>
                  <a:gd name="T10" fmla="*/ 0 60000 65536"/>
                  <a:gd name="T11" fmla="*/ 0 60000 65536"/>
                  <a:gd name="T12" fmla="*/ 0 w 19"/>
                  <a:gd name="T13" fmla="*/ 0 h 5"/>
                  <a:gd name="T14" fmla="*/ 19 w 19"/>
                  <a:gd name="T15" fmla="*/ 5 h 5"/>
                </a:gdLst>
                <a:ahLst/>
                <a:cxnLst>
                  <a:cxn ang="T8">
                    <a:pos x="T0" y="T1"/>
                  </a:cxn>
                  <a:cxn ang="T9">
                    <a:pos x="T2" y="T3"/>
                  </a:cxn>
                  <a:cxn ang="T10">
                    <a:pos x="T4" y="T5"/>
                  </a:cxn>
                  <a:cxn ang="T11">
                    <a:pos x="T6" y="T7"/>
                  </a:cxn>
                </a:cxnLst>
                <a:rect l="T12" t="T13" r="T14" b="T15"/>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9" name="Freeform 145"/>
              <p:cNvSpPr>
                <a:spLocks/>
              </p:cNvSpPr>
              <p:nvPr/>
            </p:nvSpPr>
            <p:spPr bwMode="auto">
              <a:xfrm>
                <a:off x="31750" y="725488"/>
                <a:ext cx="155575" cy="31750"/>
              </a:xfrm>
              <a:custGeom>
                <a:avLst/>
                <a:gdLst>
                  <a:gd name="T0" fmla="*/ 363057582 w 20"/>
                  <a:gd name="T1" fmla="*/ 0 h 4"/>
                  <a:gd name="T2" fmla="*/ 1210179056 w 20"/>
                  <a:gd name="T3" fmla="*/ 0 h 4"/>
                  <a:gd name="T4" fmla="*/ 121021777 w 20"/>
                  <a:gd name="T5" fmla="*/ 252015567 h 4"/>
                  <a:gd name="T6" fmla="*/ 363057582 w 20"/>
                  <a:gd name="T7" fmla="*/ 0 h 4"/>
                  <a:gd name="T8" fmla="*/ 0 60000 65536"/>
                  <a:gd name="T9" fmla="*/ 0 60000 65536"/>
                  <a:gd name="T10" fmla="*/ 0 60000 65536"/>
                  <a:gd name="T11" fmla="*/ 0 60000 65536"/>
                  <a:gd name="T12" fmla="*/ 0 w 20"/>
                  <a:gd name="T13" fmla="*/ 0 h 4"/>
                  <a:gd name="T14" fmla="*/ 20 w 20"/>
                  <a:gd name="T15" fmla="*/ 4 h 4"/>
                </a:gdLst>
                <a:ahLst/>
                <a:cxnLst>
                  <a:cxn ang="T8">
                    <a:pos x="T0" y="T1"/>
                  </a:cxn>
                  <a:cxn ang="T9">
                    <a:pos x="T2" y="T3"/>
                  </a:cxn>
                  <a:cxn ang="T10">
                    <a:pos x="T4" y="T5"/>
                  </a:cxn>
                  <a:cxn ang="T11">
                    <a:pos x="T6" y="T7"/>
                  </a:cxn>
                </a:cxnLst>
                <a:rect l="T12" t="T13" r="T14" b="T15"/>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0" name="Freeform 146"/>
              <p:cNvSpPr>
                <a:spLocks/>
              </p:cNvSpPr>
              <p:nvPr/>
            </p:nvSpPr>
            <p:spPr bwMode="auto">
              <a:xfrm>
                <a:off x="23812" y="982663"/>
                <a:ext cx="155575" cy="39688"/>
              </a:xfrm>
              <a:custGeom>
                <a:avLst/>
                <a:gdLst>
                  <a:gd name="T0" fmla="*/ 363057582 w 20"/>
                  <a:gd name="T1" fmla="*/ 0 h 5"/>
                  <a:gd name="T2" fmla="*/ 1210179056 w 20"/>
                  <a:gd name="T3" fmla="*/ 63008660 h 5"/>
                  <a:gd name="T4" fmla="*/ 121021777 w 20"/>
                  <a:gd name="T5" fmla="*/ 315027473 h 5"/>
                  <a:gd name="T6" fmla="*/ 363057582 w 20"/>
                  <a:gd name="T7" fmla="*/ 0 h 5"/>
                  <a:gd name="T8" fmla="*/ 0 60000 65536"/>
                  <a:gd name="T9" fmla="*/ 0 60000 65536"/>
                  <a:gd name="T10" fmla="*/ 0 60000 65536"/>
                  <a:gd name="T11" fmla="*/ 0 60000 65536"/>
                  <a:gd name="T12" fmla="*/ 0 w 20"/>
                  <a:gd name="T13" fmla="*/ 0 h 5"/>
                  <a:gd name="T14" fmla="*/ 20 w 20"/>
                  <a:gd name="T15" fmla="*/ 5 h 5"/>
                </a:gdLst>
                <a:ahLst/>
                <a:cxnLst>
                  <a:cxn ang="T8">
                    <a:pos x="T0" y="T1"/>
                  </a:cxn>
                  <a:cxn ang="T9">
                    <a:pos x="T2" y="T3"/>
                  </a:cxn>
                  <a:cxn ang="T10">
                    <a:pos x="T4" y="T5"/>
                  </a:cxn>
                  <a:cxn ang="T11">
                    <a:pos x="T6" y="T7"/>
                  </a:cxn>
                </a:cxnLst>
                <a:rect l="T12" t="T13" r="T14" b="T15"/>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1" name="Freeform 147"/>
              <p:cNvSpPr>
                <a:spLocks/>
              </p:cNvSpPr>
              <p:nvPr/>
            </p:nvSpPr>
            <p:spPr bwMode="auto">
              <a:xfrm>
                <a:off x="155575" y="1201738"/>
                <a:ext cx="563563" cy="69850"/>
              </a:xfrm>
              <a:custGeom>
                <a:avLst/>
                <a:gdLst>
                  <a:gd name="T0" fmla="*/ 0 w 72"/>
                  <a:gd name="T1" fmla="*/ 0 h 9"/>
                  <a:gd name="T2" fmla="*/ 2147483647 w 72"/>
                  <a:gd name="T3" fmla="*/ 60233973 h 9"/>
                  <a:gd name="T4" fmla="*/ 0 w 72"/>
                  <a:gd name="T5" fmla="*/ 0 h 9"/>
                  <a:gd name="T6" fmla="*/ 0 60000 65536"/>
                  <a:gd name="T7" fmla="*/ 0 60000 65536"/>
                  <a:gd name="T8" fmla="*/ 0 60000 65536"/>
                  <a:gd name="T9" fmla="*/ 0 w 72"/>
                  <a:gd name="T10" fmla="*/ 0 h 9"/>
                  <a:gd name="T11" fmla="*/ 72 w 72"/>
                  <a:gd name="T12" fmla="*/ 9 h 9"/>
                </a:gdLst>
                <a:ahLst/>
                <a:cxnLst>
                  <a:cxn ang="T6">
                    <a:pos x="T0" y="T1"/>
                  </a:cxn>
                  <a:cxn ang="T7">
                    <a:pos x="T2" y="T3"/>
                  </a:cxn>
                  <a:cxn ang="T8">
                    <a:pos x="T4" y="T5"/>
                  </a:cxn>
                </a:cxnLst>
                <a:rect l="T9" t="T10" r="T11" b="T12"/>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2" name="Freeform 148"/>
              <p:cNvSpPr>
                <a:spLocks/>
              </p:cNvSpPr>
              <p:nvPr/>
            </p:nvSpPr>
            <p:spPr bwMode="auto">
              <a:xfrm>
                <a:off x="1155700" y="1263650"/>
                <a:ext cx="280988" cy="250825"/>
              </a:xfrm>
              <a:custGeom>
                <a:avLst/>
                <a:gdLst>
                  <a:gd name="T0" fmla="*/ 2147483647 w 36"/>
                  <a:gd name="T1" fmla="*/ 0 h 32"/>
                  <a:gd name="T2" fmla="*/ 182767067 w 36"/>
                  <a:gd name="T3" fmla="*/ 1904600028 h 32"/>
                  <a:gd name="T4" fmla="*/ 2147483647 w 36"/>
                  <a:gd name="T5" fmla="*/ 0 h 32"/>
                  <a:gd name="T6" fmla="*/ 0 60000 65536"/>
                  <a:gd name="T7" fmla="*/ 0 60000 65536"/>
                  <a:gd name="T8" fmla="*/ 0 60000 65536"/>
                  <a:gd name="T9" fmla="*/ 0 w 36"/>
                  <a:gd name="T10" fmla="*/ 0 h 32"/>
                  <a:gd name="T11" fmla="*/ 36 w 36"/>
                  <a:gd name="T12" fmla="*/ 32 h 32"/>
                </a:gdLst>
                <a:ahLst/>
                <a:cxnLst>
                  <a:cxn ang="T6">
                    <a:pos x="T0" y="T1"/>
                  </a:cxn>
                  <a:cxn ang="T7">
                    <a:pos x="T2" y="T3"/>
                  </a:cxn>
                  <a:cxn ang="T8">
                    <a:pos x="T4" y="T5"/>
                  </a:cxn>
                </a:cxnLst>
                <a:rect l="T9" t="T10" r="T11" b="T12"/>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pic>
          <p:nvPicPr>
            <p:cNvPr id="29" name="图片 15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791640"/>
              <a:ext cx="3499407" cy="560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8" name="组合 41"/>
          <p:cNvGrpSpPr>
            <a:grpSpLocks/>
          </p:cNvGrpSpPr>
          <p:nvPr/>
        </p:nvGrpSpPr>
        <p:grpSpPr bwMode="auto">
          <a:xfrm>
            <a:off x="354555" y="282575"/>
            <a:ext cx="4283075" cy="809625"/>
            <a:chOff x="292138" y="0"/>
            <a:chExt cx="4281735" cy="808970"/>
          </a:xfrm>
        </p:grpSpPr>
        <p:sp>
          <p:nvSpPr>
            <p:cNvPr id="59" name="文本框 42"/>
            <p:cNvSpPr txBox="1">
              <a:spLocks noChangeArrowheads="1"/>
            </p:cNvSpPr>
            <p:nvPr/>
          </p:nvSpPr>
          <p:spPr bwMode="auto">
            <a:xfrm>
              <a:off x="1546987" y="0"/>
              <a:ext cx="1620450"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准备材料</a:t>
              </a:r>
            </a:p>
          </p:txBody>
        </p:sp>
        <p:cxnSp>
          <p:nvCxnSpPr>
            <p:cNvPr id="60" name="直接连接符 43"/>
            <p:cNvCxnSpPr>
              <a:cxnSpLocks noChangeShapeType="1"/>
            </p:cNvCxnSpPr>
            <p:nvPr/>
          </p:nvCxnSpPr>
          <p:spPr bwMode="auto">
            <a:xfrm>
              <a:off x="292138"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61" name="圆角矩形 60"/>
          <p:cNvSpPr/>
          <p:nvPr/>
        </p:nvSpPr>
        <p:spPr bwMode="auto">
          <a:xfrm>
            <a:off x="5433005" y="4895617"/>
            <a:ext cx="395926" cy="292231"/>
          </a:xfrm>
          <a:prstGeom prst="roundRect">
            <a:avLst/>
          </a:prstGeom>
          <a:solidFill>
            <a:srgbClr val="FFFFF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
        <p:nvSpPr>
          <p:cNvPr id="55" name="矩形 54">
            <a:extLst>
              <a:ext uri="{FF2B5EF4-FFF2-40B4-BE49-F238E27FC236}">
                <a16:creationId xmlns:a16="http://schemas.microsoft.com/office/drawing/2014/main" id="{F7D7B8C6-8583-411D-BAE1-7CCA3A3C2367}"/>
              </a:ext>
            </a:extLst>
          </p:cNvPr>
          <p:cNvSpPr/>
          <p:nvPr/>
        </p:nvSpPr>
        <p:spPr>
          <a:xfrm>
            <a:off x="3230754" y="2876708"/>
            <a:ext cx="7468711" cy="1015663"/>
          </a:xfrm>
          <a:prstGeom prst="rect">
            <a:avLst/>
          </a:prstGeom>
        </p:spPr>
        <p:txBody>
          <a:bodyPr wrap="none">
            <a:spAutoFit/>
          </a:bodyPr>
          <a:lstStyle/>
          <a:p>
            <a:pPr>
              <a:lnSpc>
                <a:spcPct val="150000"/>
              </a:lnSpc>
            </a:pPr>
            <a:r>
              <a:rPr lang="zh-CN" altLang="en-US" sz="4000" b="1" dirty="0">
                <a:solidFill>
                  <a:srgbClr val="C63E55"/>
                </a:solidFill>
                <a:ea typeface="微软雅黑" panose="020B0503020204020204" pitchFamily="34" charset="-122"/>
              </a:rPr>
              <a:t>体</a:t>
            </a:r>
            <a:r>
              <a:rPr lang="zh-CN" altLang="en-US" sz="2400" b="1" dirty="0">
                <a:solidFill>
                  <a:srgbClr val="34457A"/>
                </a:solidFill>
                <a:ea typeface="微软雅黑" panose="020B0503020204020204" pitchFamily="34" charset="-122"/>
              </a:rPr>
              <a:t>检地点在四平市中心医院，要求空腹，费用自理。</a:t>
            </a:r>
            <a:endParaRPr lang="en-US" altLang="zh-CN" b="1" dirty="0">
              <a:solidFill>
                <a:srgbClr val="34457A"/>
              </a:solidFill>
              <a:ea typeface="微软雅黑" panose="020B0503020204020204" pitchFamily="34" charset="-122"/>
            </a:endParaRPr>
          </a:p>
        </p:txBody>
      </p:sp>
    </p:spTree>
    <p:extLst>
      <p:ext uri="{BB962C8B-B14F-4D97-AF65-F5344CB8AC3E}">
        <p14:creationId xmlns:p14="http://schemas.microsoft.com/office/powerpoint/2010/main" val="251343067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ppt_x</p:attrName>
                                        </p:attrNameLst>
                                      </p:cBhvr>
                                      <p:tavLst>
                                        <p:tav tm="0">
                                          <p:val>
                                            <p:strVal val="#ppt_x-#ppt_w*1.125000"/>
                                          </p:val>
                                        </p:tav>
                                        <p:tav tm="100000">
                                          <p:val>
                                            <p:strVal val="#ppt_x"/>
                                          </p:val>
                                        </p:tav>
                                      </p:tavLst>
                                    </p:anim>
                                    <p:animEffect transition="in" filter="wipe(right)">
                                      <p:cBhvr>
                                        <p:cTn id="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5350" y="-3913188"/>
            <a:ext cx="7308850" cy="746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文本框 3"/>
          <p:cNvSpPr txBox="1">
            <a:spLocks noChangeArrowheads="1"/>
          </p:cNvSpPr>
          <p:nvPr/>
        </p:nvSpPr>
        <p:spPr bwMode="auto">
          <a:xfrm>
            <a:off x="1127125" y="3351213"/>
            <a:ext cx="28178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dist" eaLnBrk="1" hangingPunct="1">
              <a:buFont typeface="Arial" panose="020B0604020202020204" pitchFamily="34" charset="0"/>
              <a:buNone/>
            </a:pPr>
            <a:r>
              <a:rPr lang="zh-CN" altLang="en-US" sz="3600" dirty="0">
                <a:solidFill>
                  <a:schemeClr val="tx2"/>
                </a:solidFill>
                <a:latin typeface="Agency FB" panose="020B0503020202020204" pitchFamily="34" charset="0"/>
              </a:rPr>
              <a:t>需要做的事</a:t>
            </a:r>
          </a:p>
        </p:txBody>
      </p:sp>
      <p:grpSp>
        <p:nvGrpSpPr>
          <p:cNvPr id="2" name="组合 16"/>
          <p:cNvGrpSpPr>
            <a:grpSpLocks/>
          </p:cNvGrpSpPr>
          <p:nvPr/>
        </p:nvGrpSpPr>
        <p:grpSpPr bwMode="auto">
          <a:xfrm>
            <a:off x="5791200" y="922338"/>
            <a:ext cx="5511800" cy="1020780"/>
            <a:chOff x="0" y="0"/>
            <a:chExt cx="5511800" cy="1020812"/>
          </a:xfrm>
        </p:grpSpPr>
        <p:grpSp>
          <p:nvGrpSpPr>
            <p:cNvPr id="7207" name="组合 8"/>
            <p:cNvGrpSpPr>
              <a:grpSpLocks/>
            </p:cNvGrpSpPr>
            <p:nvPr/>
          </p:nvGrpSpPr>
          <p:grpSpPr bwMode="auto">
            <a:xfrm>
              <a:off x="0" y="0"/>
              <a:ext cx="754743" cy="482600"/>
              <a:chOff x="0" y="0"/>
              <a:chExt cx="754743" cy="482600"/>
            </a:xfrm>
          </p:grpSpPr>
          <p:sp>
            <p:nvSpPr>
              <p:cNvPr id="7215" name="等腰三角形 6"/>
              <p:cNvSpPr>
                <a:spLocks/>
              </p:cNvSpPr>
              <p:nvPr/>
            </p:nvSpPr>
            <p:spPr bwMode="auto">
              <a:xfrm>
                <a:off x="0" y="3629"/>
                <a:ext cx="754743" cy="478971"/>
              </a:xfrm>
              <a:custGeom>
                <a:avLst/>
                <a:gdLst>
                  <a:gd name="T0" fmla="*/ 0 w 754743"/>
                  <a:gd name="T1" fmla="*/ 348342 h 478971"/>
                  <a:gd name="T2" fmla="*/ 246743 w 754743"/>
                  <a:gd name="T3" fmla="*/ 0 h 478971"/>
                  <a:gd name="T4" fmla="*/ 754743 w 754743"/>
                  <a:gd name="T5" fmla="*/ 478971 h 478971"/>
                  <a:gd name="T6" fmla="*/ 0 w 754743"/>
                  <a:gd name="T7" fmla="*/ 348342 h 478971"/>
                  <a:gd name="T8" fmla="*/ 0 60000 65536"/>
                  <a:gd name="T9" fmla="*/ 0 60000 65536"/>
                  <a:gd name="T10" fmla="*/ 0 60000 65536"/>
                  <a:gd name="T11" fmla="*/ 0 60000 65536"/>
                  <a:gd name="T12" fmla="*/ 0 w 754743"/>
                  <a:gd name="T13" fmla="*/ 0 h 478971"/>
                  <a:gd name="T14" fmla="*/ 754743 w 754743"/>
                  <a:gd name="T15" fmla="*/ 478971 h 478971"/>
                </a:gdLst>
                <a:ahLst/>
                <a:cxnLst>
                  <a:cxn ang="T8">
                    <a:pos x="T0" y="T1"/>
                  </a:cxn>
                  <a:cxn ang="T9">
                    <a:pos x="T2" y="T3"/>
                  </a:cxn>
                  <a:cxn ang="T10">
                    <a:pos x="T4" y="T5"/>
                  </a:cxn>
                  <a:cxn ang="T11">
                    <a:pos x="T6" y="T7"/>
                  </a:cxn>
                </a:cxnLst>
                <a:rect l="T12" t="T13" r="T14" b="T15"/>
                <a:pathLst>
                  <a:path w="754743" h="478971">
                    <a:moveTo>
                      <a:pt x="0" y="348342"/>
                    </a:moveTo>
                    <a:lnTo>
                      <a:pt x="246743" y="0"/>
                    </a:lnTo>
                    <a:lnTo>
                      <a:pt x="754743" y="478971"/>
                    </a:lnTo>
                    <a:lnTo>
                      <a:pt x="0" y="348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16" name="等腰三角形 7"/>
              <p:cNvSpPr>
                <a:spLocks/>
              </p:cNvSpPr>
              <p:nvPr/>
            </p:nvSpPr>
            <p:spPr bwMode="auto">
              <a:xfrm>
                <a:off x="242207" y="0"/>
                <a:ext cx="512535" cy="482600"/>
              </a:xfrm>
              <a:custGeom>
                <a:avLst/>
                <a:gdLst>
                  <a:gd name="T0" fmla="*/ 512535 w 512535"/>
                  <a:gd name="T1" fmla="*/ 482600 h 482600"/>
                  <a:gd name="T2" fmla="*/ 0 w 512535"/>
                  <a:gd name="T3" fmla="*/ 12700 h 482600"/>
                  <a:gd name="T4" fmla="*/ 198664 w 512535"/>
                  <a:gd name="T5" fmla="*/ 0 h 482600"/>
                  <a:gd name="T6" fmla="*/ 512535 w 512535"/>
                  <a:gd name="T7" fmla="*/ 482600 h 482600"/>
                  <a:gd name="T8" fmla="*/ 0 60000 65536"/>
                  <a:gd name="T9" fmla="*/ 0 60000 65536"/>
                  <a:gd name="T10" fmla="*/ 0 60000 65536"/>
                  <a:gd name="T11" fmla="*/ 0 60000 65536"/>
                  <a:gd name="T12" fmla="*/ 0 w 512535"/>
                  <a:gd name="T13" fmla="*/ 0 h 482600"/>
                  <a:gd name="T14" fmla="*/ 512535 w 512535"/>
                  <a:gd name="T15" fmla="*/ 482600 h 482600"/>
                </a:gdLst>
                <a:ahLst/>
                <a:cxnLst>
                  <a:cxn ang="T8">
                    <a:pos x="T0" y="T1"/>
                  </a:cxn>
                  <a:cxn ang="T9">
                    <a:pos x="T2" y="T3"/>
                  </a:cxn>
                  <a:cxn ang="T10">
                    <a:pos x="T4" y="T5"/>
                  </a:cxn>
                  <a:cxn ang="T11">
                    <a:pos x="T6" y="T7"/>
                  </a:cxn>
                </a:cxnLst>
                <a:rect l="T12" t="T13" r="T14" b="T15"/>
                <a:pathLst>
                  <a:path w="512535" h="482600">
                    <a:moveTo>
                      <a:pt x="512535" y="482600"/>
                    </a:moveTo>
                    <a:lnTo>
                      <a:pt x="0" y="12700"/>
                    </a:lnTo>
                    <a:lnTo>
                      <a:pt x="198664" y="0"/>
                    </a:lnTo>
                    <a:lnTo>
                      <a:pt x="512535" y="482600"/>
                    </a:lnTo>
                    <a:close/>
                  </a:path>
                </a:pathLst>
              </a:custGeom>
              <a:solidFill>
                <a:srgbClr val="9632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208" name="组合 9"/>
            <p:cNvGrpSpPr>
              <a:grpSpLocks/>
            </p:cNvGrpSpPr>
            <p:nvPr/>
          </p:nvGrpSpPr>
          <p:grpSpPr bwMode="auto">
            <a:xfrm rot="10346141">
              <a:off x="90601" y="581660"/>
              <a:ext cx="573538" cy="235402"/>
              <a:chOff x="0" y="0"/>
              <a:chExt cx="513443" cy="275771"/>
            </a:xfrm>
          </p:grpSpPr>
          <p:sp>
            <p:nvSpPr>
              <p:cNvPr id="7213" name="等腰三角形 6"/>
              <p:cNvSpPr>
                <a:spLocks/>
              </p:cNvSpPr>
              <p:nvPr/>
            </p:nvSpPr>
            <p:spPr bwMode="auto">
              <a:xfrm>
                <a:off x="0" y="16329"/>
                <a:ext cx="513443" cy="259442"/>
              </a:xfrm>
              <a:custGeom>
                <a:avLst/>
                <a:gdLst>
                  <a:gd name="T0" fmla="*/ 0 w 513443"/>
                  <a:gd name="T1" fmla="*/ 259442 h 259442"/>
                  <a:gd name="T2" fmla="*/ 246743 w 513443"/>
                  <a:gd name="T3" fmla="*/ 0 h 259442"/>
                  <a:gd name="T4" fmla="*/ 513443 w 513443"/>
                  <a:gd name="T5" fmla="*/ 240846 h 259442"/>
                  <a:gd name="T6" fmla="*/ 0 w 513443"/>
                  <a:gd name="T7" fmla="*/ 259442 h 259442"/>
                  <a:gd name="T8" fmla="*/ 0 60000 65536"/>
                  <a:gd name="T9" fmla="*/ 0 60000 65536"/>
                  <a:gd name="T10" fmla="*/ 0 60000 65536"/>
                  <a:gd name="T11" fmla="*/ 0 60000 65536"/>
                  <a:gd name="T12" fmla="*/ 0 w 513443"/>
                  <a:gd name="T13" fmla="*/ 0 h 259442"/>
                  <a:gd name="T14" fmla="*/ 513443 w 513443"/>
                  <a:gd name="T15" fmla="*/ 259442 h 259442"/>
                </a:gdLst>
                <a:ahLst/>
                <a:cxnLst>
                  <a:cxn ang="T8">
                    <a:pos x="T0" y="T1"/>
                  </a:cxn>
                  <a:cxn ang="T9">
                    <a:pos x="T2" y="T3"/>
                  </a:cxn>
                  <a:cxn ang="T10">
                    <a:pos x="T4" y="T5"/>
                  </a:cxn>
                  <a:cxn ang="T11">
                    <a:pos x="T6" y="T7"/>
                  </a:cxn>
                </a:cxnLst>
                <a:rect l="T12" t="T13" r="T14" b="T15"/>
                <a:pathLst>
                  <a:path w="513443" h="259442">
                    <a:moveTo>
                      <a:pt x="0" y="259442"/>
                    </a:moveTo>
                    <a:lnTo>
                      <a:pt x="246743" y="0"/>
                    </a:lnTo>
                    <a:lnTo>
                      <a:pt x="513443" y="240846"/>
                    </a:lnTo>
                    <a:lnTo>
                      <a:pt x="0" y="2594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14" name="等腰三角形 7"/>
              <p:cNvSpPr>
                <a:spLocks/>
              </p:cNvSpPr>
              <p:nvPr/>
            </p:nvSpPr>
            <p:spPr bwMode="auto">
              <a:xfrm>
                <a:off x="243795" y="0"/>
                <a:ext cx="266472" cy="260350"/>
              </a:xfrm>
              <a:custGeom>
                <a:avLst/>
                <a:gdLst>
                  <a:gd name="T0" fmla="*/ 266472 w 266472"/>
                  <a:gd name="T1" fmla="*/ 260350 h 260350"/>
                  <a:gd name="T2" fmla="*/ 0 w 266472"/>
                  <a:gd name="T3" fmla="*/ 19843 h 260350"/>
                  <a:gd name="T4" fmla="*/ 197076 w 266472"/>
                  <a:gd name="T5" fmla="*/ 0 h 260350"/>
                  <a:gd name="T6" fmla="*/ 266472 w 266472"/>
                  <a:gd name="T7" fmla="*/ 260350 h 260350"/>
                  <a:gd name="T8" fmla="*/ 0 60000 65536"/>
                  <a:gd name="T9" fmla="*/ 0 60000 65536"/>
                  <a:gd name="T10" fmla="*/ 0 60000 65536"/>
                  <a:gd name="T11" fmla="*/ 0 60000 65536"/>
                  <a:gd name="T12" fmla="*/ 0 w 266472"/>
                  <a:gd name="T13" fmla="*/ 0 h 260350"/>
                  <a:gd name="T14" fmla="*/ 266472 w 266472"/>
                  <a:gd name="T15" fmla="*/ 260350 h 260350"/>
                </a:gdLst>
                <a:ahLst/>
                <a:cxnLst>
                  <a:cxn ang="T8">
                    <a:pos x="T0" y="T1"/>
                  </a:cxn>
                  <a:cxn ang="T9">
                    <a:pos x="T2" y="T3"/>
                  </a:cxn>
                  <a:cxn ang="T10">
                    <a:pos x="T4" y="T5"/>
                  </a:cxn>
                  <a:cxn ang="T11">
                    <a:pos x="T6" y="T7"/>
                  </a:cxn>
                </a:cxnLst>
                <a:rect l="T12" t="T13" r="T14" b="T15"/>
                <a:pathLst>
                  <a:path w="266472" h="260350">
                    <a:moveTo>
                      <a:pt x="266472" y="260350"/>
                    </a:moveTo>
                    <a:lnTo>
                      <a:pt x="0" y="19843"/>
                    </a:lnTo>
                    <a:lnTo>
                      <a:pt x="197076" y="0"/>
                    </a:lnTo>
                    <a:lnTo>
                      <a:pt x="266472" y="260350"/>
                    </a:lnTo>
                    <a:close/>
                  </a:path>
                </a:pathLst>
              </a:custGeom>
              <a:solidFill>
                <a:srgbClr val="2734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209" name="组合 12"/>
            <p:cNvGrpSpPr>
              <a:grpSpLocks/>
            </p:cNvGrpSpPr>
            <p:nvPr/>
          </p:nvGrpSpPr>
          <p:grpSpPr bwMode="auto">
            <a:xfrm>
              <a:off x="754742" y="0"/>
              <a:ext cx="4757058" cy="1020812"/>
              <a:chOff x="0" y="0"/>
              <a:chExt cx="4757058" cy="1020812"/>
            </a:xfrm>
          </p:grpSpPr>
          <p:cxnSp>
            <p:nvCxnSpPr>
              <p:cNvPr id="7210" name="直接连接符 13"/>
              <p:cNvCxnSpPr>
                <a:cxnSpLocks noChangeShapeType="1"/>
              </p:cNvCxnSpPr>
              <p:nvPr/>
            </p:nvCxnSpPr>
            <p:spPr bwMode="auto">
              <a:xfrm>
                <a:off x="96656" y="470009"/>
                <a:ext cx="3698530" cy="0"/>
              </a:xfrm>
              <a:prstGeom prst="line">
                <a:avLst/>
              </a:prstGeom>
              <a:noFill/>
              <a:ln w="6350">
                <a:solidFill>
                  <a:srgbClr val="7F7F7F"/>
                </a:solidFill>
                <a:prstDash val="dash"/>
                <a:round/>
                <a:headEnd/>
                <a:tailEnd/>
              </a:ln>
              <a:extLst>
                <a:ext uri="{909E8E84-426E-40DD-AFC4-6F175D3DCCD1}">
                  <a14:hiddenFill xmlns:a14="http://schemas.microsoft.com/office/drawing/2010/main">
                    <a:noFill/>
                  </a14:hiddenFill>
                </a:ext>
              </a:extLst>
            </p:spPr>
          </p:cxnSp>
          <p:sp>
            <p:nvSpPr>
              <p:cNvPr id="7211" name="文本框 14"/>
              <p:cNvSpPr txBox="1">
                <a:spLocks noChangeArrowheads="1"/>
              </p:cNvSpPr>
              <p:nvPr/>
            </p:nvSpPr>
            <p:spPr bwMode="auto">
              <a:xfrm>
                <a:off x="0" y="0"/>
                <a:ext cx="3452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dirty="0">
                    <a:solidFill>
                      <a:srgbClr val="404040"/>
                    </a:solidFill>
                    <a:latin typeface="微软雅黑" panose="020B0503020204020204" pitchFamily="34" charset="-122"/>
                    <a:ea typeface="微软雅黑" panose="020B0503020204020204" pitchFamily="34" charset="-122"/>
                  </a:rPr>
                  <a:t>网上申报</a:t>
                </a:r>
              </a:p>
            </p:txBody>
          </p:sp>
          <p:sp>
            <p:nvSpPr>
              <p:cNvPr id="7212" name="文本框 15"/>
              <p:cNvSpPr txBox="1">
                <a:spLocks noChangeArrowheads="1"/>
              </p:cNvSpPr>
              <p:nvPr/>
            </p:nvSpPr>
            <p:spPr bwMode="auto">
              <a:xfrm>
                <a:off x="69983" y="497574"/>
                <a:ext cx="4687075" cy="52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solidFill>
                      <a:srgbClr val="7F7F7F"/>
                    </a:solidFill>
                  </a:rPr>
                  <a:t>申报时间：</a:t>
                </a:r>
                <a:r>
                  <a:rPr lang="en-US" altLang="zh-CN" sz="1400" dirty="0">
                    <a:solidFill>
                      <a:srgbClr val="7F7F7F"/>
                    </a:solidFill>
                  </a:rPr>
                  <a:t>2018</a:t>
                </a:r>
                <a:r>
                  <a:rPr lang="zh-CN" altLang="en-US" sz="1400" dirty="0">
                    <a:solidFill>
                      <a:srgbClr val="7F7F7F"/>
                    </a:solidFill>
                  </a:rPr>
                  <a:t>年</a:t>
                </a:r>
                <a:r>
                  <a:rPr lang="en-US" altLang="zh-CN" sz="1400" dirty="0">
                    <a:solidFill>
                      <a:srgbClr val="7F7F7F"/>
                    </a:solidFill>
                  </a:rPr>
                  <a:t>10</a:t>
                </a:r>
                <a:r>
                  <a:rPr lang="zh-CN" altLang="en-US" sz="1400" dirty="0">
                    <a:solidFill>
                      <a:srgbClr val="7F7F7F"/>
                    </a:solidFill>
                  </a:rPr>
                  <a:t>月</a:t>
                </a:r>
                <a:r>
                  <a:rPr lang="en-US" altLang="zh-CN" sz="1400" dirty="0">
                    <a:solidFill>
                      <a:srgbClr val="7F7F7F"/>
                    </a:solidFill>
                  </a:rPr>
                  <a:t>8</a:t>
                </a:r>
                <a:r>
                  <a:rPr lang="zh-CN" altLang="en-US" sz="1400" dirty="0">
                    <a:solidFill>
                      <a:srgbClr val="7F7F7F"/>
                    </a:solidFill>
                  </a:rPr>
                  <a:t>日至</a:t>
                </a:r>
                <a:r>
                  <a:rPr lang="en-US" altLang="zh-CN" sz="1400" dirty="0">
                    <a:solidFill>
                      <a:srgbClr val="7F7F7F"/>
                    </a:solidFill>
                  </a:rPr>
                  <a:t>10</a:t>
                </a:r>
                <a:r>
                  <a:rPr lang="zh-CN" altLang="en-US" sz="1400" dirty="0">
                    <a:solidFill>
                      <a:srgbClr val="7F7F7F"/>
                    </a:solidFill>
                  </a:rPr>
                  <a:t>月</a:t>
                </a:r>
                <a:r>
                  <a:rPr lang="en-US" altLang="zh-CN" sz="1400" dirty="0">
                    <a:solidFill>
                      <a:srgbClr val="7F7F7F"/>
                    </a:solidFill>
                  </a:rPr>
                  <a:t>14</a:t>
                </a:r>
                <a:r>
                  <a:rPr lang="zh-CN" altLang="en-US" sz="1400" dirty="0">
                    <a:solidFill>
                      <a:srgbClr val="7F7F7F"/>
                    </a:solidFill>
                  </a:rPr>
                  <a:t>日</a:t>
                </a:r>
                <a:endParaRPr lang="en-US" altLang="zh-CN" sz="1400" dirty="0">
                  <a:solidFill>
                    <a:srgbClr val="7F7F7F"/>
                  </a:solidFill>
                </a:endParaRPr>
              </a:p>
              <a:p>
                <a:pPr eaLnBrk="1" hangingPunct="1"/>
                <a:r>
                  <a:rPr lang="zh-CN" altLang="en-US" sz="1400" dirty="0">
                    <a:solidFill>
                      <a:srgbClr val="7F7F7F"/>
                    </a:solidFill>
                  </a:rPr>
                  <a:t>申报网址：</a:t>
                </a:r>
                <a:r>
                  <a:rPr lang="en-US" altLang="zh-CN" sz="1400" dirty="0">
                    <a:solidFill>
                      <a:srgbClr val="7F7F7F"/>
                    </a:solidFill>
                  </a:rPr>
                  <a:t>http://www.jszg.edu.cn</a:t>
                </a:r>
                <a:endParaRPr lang="zh-CN" altLang="en-US" sz="1400" dirty="0">
                  <a:solidFill>
                    <a:srgbClr val="7F7F7F"/>
                  </a:solidFill>
                </a:endParaRPr>
              </a:p>
            </p:txBody>
          </p:sp>
        </p:grpSp>
      </p:grpSp>
      <p:grpSp>
        <p:nvGrpSpPr>
          <p:cNvPr id="6" name="组合 17"/>
          <p:cNvGrpSpPr>
            <a:grpSpLocks/>
          </p:cNvGrpSpPr>
          <p:nvPr/>
        </p:nvGrpSpPr>
        <p:grpSpPr bwMode="auto">
          <a:xfrm>
            <a:off x="5791200" y="2274888"/>
            <a:ext cx="5511800" cy="1020780"/>
            <a:chOff x="0" y="0"/>
            <a:chExt cx="5511800" cy="1020812"/>
          </a:xfrm>
        </p:grpSpPr>
        <p:grpSp>
          <p:nvGrpSpPr>
            <p:cNvPr id="7197" name="组合 18"/>
            <p:cNvGrpSpPr>
              <a:grpSpLocks/>
            </p:cNvGrpSpPr>
            <p:nvPr/>
          </p:nvGrpSpPr>
          <p:grpSpPr bwMode="auto">
            <a:xfrm>
              <a:off x="0" y="0"/>
              <a:ext cx="754743" cy="482600"/>
              <a:chOff x="0" y="0"/>
              <a:chExt cx="754743" cy="482600"/>
            </a:xfrm>
          </p:grpSpPr>
          <p:sp>
            <p:nvSpPr>
              <p:cNvPr id="7205" name="等腰三角形 6"/>
              <p:cNvSpPr>
                <a:spLocks/>
              </p:cNvSpPr>
              <p:nvPr/>
            </p:nvSpPr>
            <p:spPr bwMode="auto">
              <a:xfrm>
                <a:off x="0" y="3629"/>
                <a:ext cx="754743" cy="478971"/>
              </a:xfrm>
              <a:custGeom>
                <a:avLst/>
                <a:gdLst>
                  <a:gd name="T0" fmla="*/ 0 w 754743"/>
                  <a:gd name="T1" fmla="*/ 348342 h 478971"/>
                  <a:gd name="T2" fmla="*/ 246743 w 754743"/>
                  <a:gd name="T3" fmla="*/ 0 h 478971"/>
                  <a:gd name="T4" fmla="*/ 754743 w 754743"/>
                  <a:gd name="T5" fmla="*/ 478971 h 478971"/>
                  <a:gd name="T6" fmla="*/ 0 w 754743"/>
                  <a:gd name="T7" fmla="*/ 348342 h 478971"/>
                  <a:gd name="T8" fmla="*/ 0 60000 65536"/>
                  <a:gd name="T9" fmla="*/ 0 60000 65536"/>
                  <a:gd name="T10" fmla="*/ 0 60000 65536"/>
                  <a:gd name="T11" fmla="*/ 0 60000 65536"/>
                  <a:gd name="T12" fmla="*/ 0 w 754743"/>
                  <a:gd name="T13" fmla="*/ 0 h 478971"/>
                  <a:gd name="T14" fmla="*/ 754743 w 754743"/>
                  <a:gd name="T15" fmla="*/ 478971 h 478971"/>
                </a:gdLst>
                <a:ahLst/>
                <a:cxnLst>
                  <a:cxn ang="T8">
                    <a:pos x="T0" y="T1"/>
                  </a:cxn>
                  <a:cxn ang="T9">
                    <a:pos x="T2" y="T3"/>
                  </a:cxn>
                  <a:cxn ang="T10">
                    <a:pos x="T4" y="T5"/>
                  </a:cxn>
                  <a:cxn ang="T11">
                    <a:pos x="T6" y="T7"/>
                  </a:cxn>
                </a:cxnLst>
                <a:rect l="T12" t="T13" r="T14" b="T15"/>
                <a:pathLst>
                  <a:path w="754743" h="478971">
                    <a:moveTo>
                      <a:pt x="0" y="348342"/>
                    </a:moveTo>
                    <a:lnTo>
                      <a:pt x="246743" y="0"/>
                    </a:lnTo>
                    <a:lnTo>
                      <a:pt x="754743" y="478971"/>
                    </a:lnTo>
                    <a:lnTo>
                      <a:pt x="0" y="348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06" name="等腰三角形 7"/>
              <p:cNvSpPr>
                <a:spLocks/>
              </p:cNvSpPr>
              <p:nvPr/>
            </p:nvSpPr>
            <p:spPr bwMode="auto">
              <a:xfrm>
                <a:off x="242207" y="0"/>
                <a:ext cx="512535" cy="482600"/>
              </a:xfrm>
              <a:custGeom>
                <a:avLst/>
                <a:gdLst>
                  <a:gd name="T0" fmla="*/ 512535 w 512535"/>
                  <a:gd name="T1" fmla="*/ 482600 h 482600"/>
                  <a:gd name="T2" fmla="*/ 0 w 512535"/>
                  <a:gd name="T3" fmla="*/ 12700 h 482600"/>
                  <a:gd name="T4" fmla="*/ 198664 w 512535"/>
                  <a:gd name="T5" fmla="*/ 0 h 482600"/>
                  <a:gd name="T6" fmla="*/ 512535 w 512535"/>
                  <a:gd name="T7" fmla="*/ 482600 h 482600"/>
                  <a:gd name="T8" fmla="*/ 0 60000 65536"/>
                  <a:gd name="T9" fmla="*/ 0 60000 65536"/>
                  <a:gd name="T10" fmla="*/ 0 60000 65536"/>
                  <a:gd name="T11" fmla="*/ 0 60000 65536"/>
                  <a:gd name="T12" fmla="*/ 0 w 512535"/>
                  <a:gd name="T13" fmla="*/ 0 h 482600"/>
                  <a:gd name="T14" fmla="*/ 512535 w 512535"/>
                  <a:gd name="T15" fmla="*/ 482600 h 482600"/>
                </a:gdLst>
                <a:ahLst/>
                <a:cxnLst>
                  <a:cxn ang="T8">
                    <a:pos x="T0" y="T1"/>
                  </a:cxn>
                  <a:cxn ang="T9">
                    <a:pos x="T2" y="T3"/>
                  </a:cxn>
                  <a:cxn ang="T10">
                    <a:pos x="T4" y="T5"/>
                  </a:cxn>
                  <a:cxn ang="T11">
                    <a:pos x="T6" y="T7"/>
                  </a:cxn>
                </a:cxnLst>
                <a:rect l="T12" t="T13" r="T14" b="T15"/>
                <a:pathLst>
                  <a:path w="512535" h="482600">
                    <a:moveTo>
                      <a:pt x="512535" y="482600"/>
                    </a:moveTo>
                    <a:lnTo>
                      <a:pt x="0" y="12700"/>
                    </a:lnTo>
                    <a:lnTo>
                      <a:pt x="198664" y="0"/>
                    </a:lnTo>
                    <a:lnTo>
                      <a:pt x="512535" y="482600"/>
                    </a:lnTo>
                    <a:close/>
                  </a:path>
                </a:pathLst>
              </a:custGeom>
              <a:solidFill>
                <a:srgbClr val="9632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98" name="组合 19"/>
            <p:cNvGrpSpPr>
              <a:grpSpLocks/>
            </p:cNvGrpSpPr>
            <p:nvPr/>
          </p:nvGrpSpPr>
          <p:grpSpPr bwMode="auto">
            <a:xfrm rot="10346141">
              <a:off x="90601" y="581660"/>
              <a:ext cx="573538" cy="235402"/>
              <a:chOff x="0" y="0"/>
              <a:chExt cx="513443" cy="275771"/>
            </a:xfrm>
          </p:grpSpPr>
          <p:sp>
            <p:nvSpPr>
              <p:cNvPr id="7203" name="等腰三角形 6"/>
              <p:cNvSpPr>
                <a:spLocks/>
              </p:cNvSpPr>
              <p:nvPr/>
            </p:nvSpPr>
            <p:spPr bwMode="auto">
              <a:xfrm>
                <a:off x="0" y="16329"/>
                <a:ext cx="513443" cy="259442"/>
              </a:xfrm>
              <a:custGeom>
                <a:avLst/>
                <a:gdLst>
                  <a:gd name="T0" fmla="*/ 0 w 513443"/>
                  <a:gd name="T1" fmla="*/ 259442 h 259442"/>
                  <a:gd name="T2" fmla="*/ 246743 w 513443"/>
                  <a:gd name="T3" fmla="*/ 0 h 259442"/>
                  <a:gd name="T4" fmla="*/ 513443 w 513443"/>
                  <a:gd name="T5" fmla="*/ 240846 h 259442"/>
                  <a:gd name="T6" fmla="*/ 0 w 513443"/>
                  <a:gd name="T7" fmla="*/ 259442 h 259442"/>
                  <a:gd name="T8" fmla="*/ 0 60000 65536"/>
                  <a:gd name="T9" fmla="*/ 0 60000 65536"/>
                  <a:gd name="T10" fmla="*/ 0 60000 65536"/>
                  <a:gd name="T11" fmla="*/ 0 60000 65536"/>
                  <a:gd name="T12" fmla="*/ 0 w 513443"/>
                  <a:gd name="T13" fmla="*/ 0 h 259442"/>
                  <a:gd name="T14" fmla="*/ 513443 w 513443"/>
                  <a:gd name="T15" fmla="*/ 259442 h 259442"/>
                </a:gdLst>
                <a:ahLst/>
                <a:cxnLst>
                  <a:cxn ang="T8">
                    <a:pos x="T0" y="T1"/>
                  </a:cxn>
                  <a:cxn ang="T9">
                    <a:pos x="T2" y="T3"/>
                  </a:cxn>
                  <a:cxn ang="T10">
                    <a:pos x="T4" y="T5"/>
                  </a:cxn>
                  <a:cxn ang="T11">
                    <a:pos x="T6" y="T7"/>
                  </a:cxn>
                </a:cxnLst>
                <a:rect l="T12" t="T13" r="T14" b="T15"/>
                <a:pathLst>
                  <a:path w="513443" h="259442">
                    <a:moveTo>
                      <a:pt x="0" y="259442"/>
                    </a:moveTo>
                    <a:lnTo>
                      <a:pt x="246743" y="0"/>
                    </a:lnTo>
                    <a:lnTo>
                      <a:pt x="513443" y="240846"/>
                    </a:lnTo>
                    <a:lnTo>
                      <a:pt x="0" y="2594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04" name="等腰三角形 7"/>
              <p:cNvSpPr>
                <a:spLocks/>
              </p:cNvSpPr>
              <p:nvPr/>
            </p:nvSpPr>
            <p:spPr bwMode="auto">
              <a:xfrm>
                <a:off x="243795" y="0"/>
                <a:ext cx="266472" cy="260350"/>
              </a:xfrm>
              <a:custGeom>
                <a:avLst/>
                <a:gdLst>
                  <a:gd name="T0" fmla="*/ 266472 w 266472"/>
                  <a:gd name="T1" fmla="*/ 260350 h 260350"/>
                  <a:gd name="T2" fmla="*/ 0 w 266472"/>
                  <a:gd name="T3" fmla="*/ 19843 h 260350"/>
                  <a:gd name="T4" fmla="*/ 197076 w 266472"/>
                  <a:gd name="T5" fmla="*/ 0 h 260350"/>
                  <a:gd name="T6" fmla="*/ 266472 w 266472"/>
                  <a:gd name="T7" fmla="*/ 260350 h 260350"/>
                  <a:gd name="T8" fmla="*/ 0 60000 65536"/>
                  <a:gd name="T9" fmla="*/ 0 60000 65536"/>
                  <a:gd name="T10" fmla="*/ 0 60000 65536"/>
                  <a:gd name="T11" fmla="*/ 0 60000 65536"/>
                  <a:gd name="T12" fmla="*/ 0 w 266472"/>
                  <a:gd name="T13" fmla="*/ 0 h 260350"/>
                  <a:gd name="T14" fmla="*/ 266472 w 266472"/>
                  <a:gd name="T15" fmla="*/ 260350 h 260350"/>
                </a:gdLst>
                <a:ahLst/>
                <a:cxnLst>
                  <a:cxn ang="T8">
                    <a:pos x="T0" y="T1"/>
                  </a:cxn>
                  <a:cxn ang="T9">
                    <a:pos x="T2" y="T3"/>
                  </a:cxn>
                  <a:cxn ang="T10">
                    <a:pos x="T4" y="T5"/>
                  </a:cxn>
                  <a:cxn ang="T11">
                    <a:pos x="T6" y="T7"/>
                  </a:cxn>
                </a:cxnLst>
                <a:rect l="T12" t="T13" r="T14" b="T15"/>
                <a:pathLst>
                  <a:path w="266472" h="260350">
                    <a:moveTo>
                      <a:pt x="266472" y="260350"/>
                    </a:moveTo>
                    <a:lnTo>
                      <a:pt x="0" y="19843"/>
                    </a:lnTo>
                    <a:lnTo>
                      <a:pt x="197076" y="0"/>
                    </a:lnTo>
                    <a:lnTo>
                      <a:pt x="266472" y="260350"/>
                    </a:lnTo>
                    <a:close/>
                  </a:path>
                </a:pathLst>
              </a:custGeom>
              <a:solidFill>
                <a:srgbClr val="2734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99" name="组合 20"/>
            <p:cNvGrpSpPr>
              <a:grpSpLocks/>
            </p:cNvGrpSpPr>
            <p:nvPr/>
          </p:nvGrpSpPr>
          <p:grpSpPr bwMode="auto">
            <a:xfrm>
              <a:off x="754742" y="0"/>
              <a:ext cx="4757058" cy="1020812"/>
              <a:chOff x="0" y="0"/>
              <a:chExt cx="4757058" cy="1020812"/>
            </a:xfrm>
          </p:grpSpPr>
          <p:cxnSp>
            <p:nvCxnSpPr>
              <p:cNvPr id="7200" name="直接连接符 21"/>
              <p:cNvCxnSpPr>
                <a:cxnSpLocks noChangeShapeType="1"/>
              </p:cNvCxnSpPr>
              <p:nvPr/>
            </p:nvCxnSpPr>
            <p:spPr bwMode="auto">
              <a:xfrm>
                <a:off x="96656" y="470009"/>
                <a:ext cx="3698530" cy="0"/>
              </a:xfrm>
              <a:prstGeom prst="line">
                <a:avLst/>
              </a:prstGeom>
              <a:noFill/>
              <a:ln w="6350">
                <a:solidFill>
                  <a:srgbClr val="7F7F7F"/>
                </a:solidFill>
                <a:prstDash val="dash"/>
                <a:round/>
                <a:headEnd/>
                <a:tailEnd/>
              </a:ln>
              <a:extLst>
                <a:ext uri="{909E8E84-426E-40DD-AFC4-6F175D3DCCD1}">
                  <a14:hiddenFill xmlns:a14="http://schemas.microsoft.com/office/drawing/2010/main">
                    <a:noFill/>
                  </a14:hiddenFill>
                </a:ext>
              </a:extLst>
            </p:spPr>
          </p:cxnSp>
          <p:sp>
            <p:nvSpPr>
              <p:cNvPr id="7201" name="文本框 22"/>
              <p:cNvSpPr txBox="1">
                <a:spLocks noChangeArrowheads="1"/>
              </p:cNvSpPr>
              <p:nvPr/>
            </p:nvSpPr>
            <p:spPr bwMode="auto">
              <a:xfrm>
                <a:off x="0" y="0"/>
                <a:ext cx="3452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dirty="0">
                    <a:solidFill>
                      <a:srgbClr val="404040"/>
                    </a:solidFill>
                    <a:latin typeface="微软雅黑" panose="020B0503020204020204" pitchFamily="34" charset="-122"/>
                    <a:ea typeface="微软雅黑" panose="020B0503020204020204" pitchFamily="34" charset="-122"/>
                  </a:rPr>
                  <a:t>准备材料</a:t>
                </a:r>
              </a:p>
            </p:txBody>
          </p:sp>
          <p:sp>
            <p:nvSpPr>
              <p:cNvPr id="7202" name="文本框 23"/>
              <p:cNvSpPr txBox="1">
                <a:spLocks noChangeArrowheads="1"/>
              </p:cNvSpPr>
              <p:nvPr/>
            </p:nvSpPr>
            <p:spPr bwMode="auto">
              <a:xfrm>
                <a:off x="69983" y="497574"/>
                <a:ext cx="4687075" cy="52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solidFill>
                      <a:srgbClr val="7F7F7F"/>
                    </a:solidFill>
                  </a:rPr>
                  <a:t>准备时间：</a:t>
                </a:r>
                <a:r>
                  <a:rPr lang="en-US" altLang="zh-CN" sz="1400" dirty="0">
                    <a:solidFill>
                      <a:srgbClr val="7F7F7F"/>
                    </a:solidFill>
                  </a:rPr>
                  <a:t>2018</a:t>
                </a:r>
                <a:r>
                  <a:rPr lang="zh-CN" altLang="en-US" sz="1400" dirty="0">
                    <a:solidFill>
                      <a:srgbClr val="7F7F7F"/>
                    </a:solidFill>
                  </a:rPr>
                  <a:t>年</a:t>
                </a:r>
                <a:r>
                  <a:rPr lang="en-US" altLang="zh-CN" sz="1400" dirty="0">
                    <a:solidFill>
                      <a:srgbClr val="7F7F7F"/>
                    </a:solidFill>
                  </a:rPr>
                  <a:t>9</a:t>
                </a:r>
                <a:r>
                  <a:rPr lang="zh-CN" altLang="en-US" sz="1400" dirty="0">
                    <a:solidFill>
                      <a:srgbClr val="7F7F7F"/>
                    </a:solidFill>
                  </a:rPr>
                  <a:t>月</a:t>
                </a:r>
                <a:r>
                  <a:rPr lang="en-US" altLang="zh-CN" sz="1400" dirty="0">
                    <a:solidFill>
                      <a:srgbClr val="7F7F7F"/>
                    </a:solidFill>
                  </a:rPr>
                  <a:t>30</a:t>
                </a:r>
                <a:r>
                  <a:rPr lang="zh-CN" altLang="en-US" sz="1400" dirty="0">
                    <a:solidFill>
                      <a:srgbClr val="7F7F7F"/>
                    </a:solidFill>
                  </a:rPr>
                  <a:t>日至</a:t>
                </a:r>
                <a:r>
                  <a:rPr lang="en-US" altLang="zh-CN" sz="1400" dirty="0">
                    <a:solidFill>
                      <a:srgbClr val="7F7F7F"/>
                    </a:solidFill>
                  </a:rPr>
                  <a:t>10</a:t>
                </a:r>
                <a:r>
                  <a:rPr lang="zh-CN" altLang="en-US" sz="1400" dirty="0">
                    <a:solidFill>
                      <a:srgbClr val="7F7F7F"/>
                    </a:solidFill>
                  </a:rPr>
                  <a:t>月</a:t>
                </a:r>
                <a:r>
                  <a:rPr lang="en-US" altLang="zh-CN" sz="1400" dirty="0">
                    <a:solidFill>
                      <a:srgbClr val="7F7F7F"/>
                    </a:solidFill>
                  </a:rPr>
                  <a:t>14</a:t>
                </a:r>
                <a:r>
                  <a:rPr lang="zh-CN" altLang="en-US" sz="1400" dirty="0">
                    <a:solidFill>
                      <a:srgbClr val="7F7F7F"/>
                    </a:solidFill>
                  </a:rPr>
                  <a:t>日</a:t>
                </a:r>
              </a:p>
              <a:p>
                <a:pPr eaLnBrk="1" hangingPunct="1">
                  <a:buFont typeface="Arial" panose="020B0604020202020204" pitchFamily="34" charset="0"/>
                  <a:buNone/>
                </a:pPr>
                <a:r>
                  <a:rPr lang="zh-CN" altLang="en-US" sz="1400" dirty="0">
                    <a:solidFill>
                      <a:srgbClr val="7F7F7F"/>
                    </a:solidFill>
                  </a:rPr>
                  <a:t>注意事项：按申报类别准备</a:t>
                </a:r>
              </a:p>
            </p:txBody>
          </p:sp>
        </p:grpSp>
      </p:grpSp>
      <p:grpSp>
        <p:nvGrpSpPr>
          <p:cNvPr id="10" name="组合 28"/>
          <p:cNvGrpSpPr>
            <a:grpSpLocks/>
          </p:cNvGrpSpPr>
          <p:nvPr/>
        </p:nvGrpSpPr>
        <p:grpSpPr bwMode="auto">
          <a:xfrm>
            <a:off x="5791200" y="3675063"/>
            <a:ext cx="5511800" cy="1020779"/>
            <a:chOff x="0" y="0"/>
            <a:chExt cx="5511800" cy="1020811"/>
          </a:xfrm>
        </p:grpSpPr>
        <p:grpSp>
          <p:nvGrpSpPr>
            <p:cNvPr id="7187" name="组合 29"/>
            <p:cNvGrpSpPr>
              <a:grpSpLocks/>
            </p:cNvGrpSpPr>
            <p:nvPr/>
          </p:nvGrpSpPr>
          <p:grpSpPr bwMode="auto">
            <a:xfrm>
              <a:off x="0" y="0"/>
              <a:ext cx="754743" cy="482600"/>
              <a:chOff x="0" y="0"/>
              <a:chExt cx="754743" cy="482600"/>
            </a:xfrm>
          </p:grpSpPr>
          <p:sp>
            <p:nvSpPr>
              <p:cNvPr id="7195" name="等腰三角形 6"/>
              <p:cNvSpPr>
                <a:spLocks/>
              </p:cNvSpPr>
              <p:nvPr/>
            </p:nvSpPr>
            <p:spPr bwMode="auto">
              <a:xfrm>
                <a:off x="0" y="3629"/>
                <a:ext cx="754743" cy="478971"/>
              </a:xfrm>
              <a:custGeom>
                <a:avLst/>
                <a:gdLst>
                  <a:gd name="T0" fmla="*/ 0 w 754743"/>
                  <a:gd name="T1" fmla="*/ 348342 h 478971"/>
                  <a:gd name="T2" fmla="*/ 246743 w 754743"/>
                  <a:gd name="T3" fmla="*/ 0 h 478971"/>
                  <a:gd name="T4" fmla="*/ 754743 w 754743"/>
                  <a:gd name="T5" fmla="*/ 478971 h 478971"/>
                  <a:gd name="T6" fmla="*/ 0 w 754743"/>
                  <a:gd name="T7" fmla="*/ 348342 h 478971"/>
                  <a:gd name="T8" fmla="*/ 0 60000 65536"/>
                  <a:gd name="T9" fmla="*/ 0 60000 65536"/>
                  <a:gd name="T10" fmla="*/ 0 60000 65536"/>
                  <a:gd name="T11" fmla="*/ 0 60000 65536"/>
                  <a:gd name="T12" fmla="*/ 0 w 754743"/>
                  <a:gd name="T13" fmla="*/ 0 h 478971"/>
                  <a:gd name="T14" fmla="*/ 754743 w 754743"/>
                  <a:gd name="T15" fmla="*/ 478971 h 478971"/>
                </a:gdLst>
                <a:ahLst/>
                <a:cxnLst>
                  <a:cxn ang="T8">
                    <a:pos x="T0" y="T1"/>
                  </a:cxn>
                  <a:cxn ang="T9">
                    <a:pos x="T2" y="T3"/>
                  </a:cxn>
                  <a:cxn ang="T10">
                    <a:pos x="T4" y="T5"/>
                  </a:cxn>
                  <a:cxn ang="T11">
                    <a:pos x="T6" y="T7"/>
                  </a:cxn>
                </a:cxnLst>
                <a:rect l="T12" t="T13" r="T14" b="T15"/>
                <a:pathLst>
                  <a:path w="754743" h="478971">
                    <a:moveTo>
                      <a:pt x="0" y="348342"/>
                    </a:moveTo>
                    <a:lnTo>
                      <a:pt x="246743" y="0"/>
                    </a:lnTo>
                    <a:lnTo>
                      <a:pt x="754743" y="478971"/>
                    </a:lnTo>
                    <a:lnTo>
                      <a:pt x="0" y="348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196" name="等腰三角形 7"/>
              <p:cNvSpPr>
                <a:spLocks/>
              </p:cNvSpPr>
              <p:nvPr/>
            </p:nvSpPr>
            <p:spPr bwMode="auto">
              <a:xfrm>
                <a:off x="242207" y="0"/>
                <a:ext cx="512535" cy="482600"/>
              </a:xfrm>
              <a:custGeom>
                <a:avLst/>
                <a:gdLst>
                  <a:gd name="T0" fmla="*/ 512535 w 512535"/>
                  <a:gd name="T1" fmla="*/ 482600 h 482600"/>
                  <a:gd name="T2" fmla="*/ 0 w 512535"/>
                  <a:gd name="T3" fmla="*/ 12700 h 482600"/>
                  <a:gd name="T4" fmla="*/ 198664 w 512535"/>
                  <a:gd name="T5" fmla="*/ 0 h 482600"/>
                  <a:gd name="T6" fmla="*/ 512535 w 512535"/>
                  <a:gd name="T7" fmla="*/ 482600 h 482600"/>
                  <a:gd name="T8" fmla="*/ 0 60000 65536"/>
                  <a:gd name="T9" fmla="*/ 0 60000 65536"/>
                  <a:gd name="T10" fmla="*/ 0 60000 65536"/>
                  <a:gd name="T11" fmla="*/ 0 60000 65536"/>
                  <a:gd name="T12" fmla="*/ 0 w 512535"/>
                  <a:gd name="T13" fmla="*/ 0 h 482600"/>
                  <a:gd name="T14" fmla="*/ 512535 w 512535"/>
                  <a:gd name="T15" fmla="*/ 482600 h 482600"/>
                </a:gdLst>
                <a:ahLst/>
                <a:cxnLst>
                  <a:cxn ang="T8">
                    <a:pos x="T0" y="T1"/>
                  </a:cxn>
                  <a:cxn ang="T9">
                    <a:pos x="T2" y="T3"/>
                  </a:cxn>
                  <a:cxn ang="T10">
                    <a:pos x="T4" y="T5"/>
                  </a:cxn>
                  <a:cxn ang="T11">
                    <a:pos x="T6" y="T7"/>
                  </a:cxn>
                </a:cxnLst>
                <a:rect l="T12" t="T13" r="T14" b="T15"/>
                <a:pathLst>
                  <a:path w="512535" h="482600">
                    <a:moveTo>
                      <a:pt x="512535" y="482600"/>
                    </a:moveTo>
                    <a:lnTo>
                      <a:pt x="0" y="12700"/>
                    </a:lnTo>
                    <a:lnTo>
                      <a:pt x="198664" y="0"/>
                    </a:lnTo>
                    <a:lnTo>
                      <a:pt x="512535" y="482600"/>
                    </a:lnTo>
                    <a:close/>
                  </a:path>
                </a:pathLst>
              </a:custGeom>
              <a:solidFill>
                <a:srgbClr val="9632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88" name="组合 30"/>
            <p:cNvGrpSpPr>
              <a:grpSpLocks/>
            </p:cNvGrpSpPr>
            <p:nvPr/>
          </p:nvGrpSpPr>
          <p:grpSpPr bwMode="auto">
            <a:xfrm rot="10346141">
              <a:off x="90601" y="581660"/>
              <a:ext cx="573538" cy="235402"/>
              <a:chOff x="0" y="0"/>
              <a:chExt cx="513443" cy="275771"/>
            </a:xfrm>
          </p:grpSpPr>
          <p:sp>
            <p:nvSpPr>
              <p:cNvPr id="7193" name="等腰三角形 6"/>
              <p:cNvSpPr>
                <a:spLocks/>
              </p:cNvSpPr>
              <p:nvPr/>
            </p:nvSpPr>
            <p:spPr bwMode="auto">
              <a:xfrm>
                <a:off x="0" y="16329"/>
                <a:ext cx="513443" cy="259442"/>
              </a:xfrm>
              <a:custGeom>
                <a:avLst/>
                <a:gdLst>
                  <a:gd name="T0" fmla="*/ 0 w 513443"/>
                  <a:gd name="T1" fmla="*/ 259442 h 259442"/>
                  <a:gd name="T2" fmla="*/ 246743 w 513443"/>
                  <a:gd name="T3" fmla="*/ 0 h 259442"/>
                  <a:gd name="T4" fmla="*/ 513443 w 513443"/>
                  <a:gd name="T5" fmla="*/ 240846 h 259442"/>
                  <a:gd name="T6" fmla="*/ 0 w 513443"/>
                  <a:gd name="T7" fmla="*/ 259442 h 259442"/>
                  <a:gd name="T8" fmla="*/ 0 60000 65536"/>
                  <a:gd name="T9" fmla="*/ 0 60000 65536"/>
                  <a:gd name="T10" fmla="*/ 0 60000 65536"/>
                  <a:gd name="T11" fmla="*/ 0 60000 65536"/>
                  <a:gd name="T12" fmla="*/ 0 w 513443"/>
                  <a:gd name="T13" fmla="*/ 0 h 259442"/>
                  <a:gd name="T14" fmla="*/ 513443 w 513443"/>
                  <a:gd name="T15" fmla="*/ 259442 h 259442"/>
                </a:gdLst>
                <a:ahLst/>
                <a:cxnLst>
                  <a:cxn ang="T8">
                    <a:pos x="T0" y="T1"/>
                  </a:cxn>
                  <a:cxn ang="T9">
                    <a:pos x="T2" y="T3"/>
                  </a:cxn>
                  <a:cxn ang="T10">
                    <a:pos x="T4" y="T5"/>
                  </a:cxn>
                  <a:cxn ang="T11">
                    <a:pos x="T6" y="T7"/>
                  </a:cxn>
                </a:cxnLst>
                <a:rect l="T12" t="T13" r="T14" b="T15"/>
                <a:pathLst>
                  <a:path w="513443" h="259442">
                    <a:moveTo>
                      <a:pt x="0" y="259442"/>
                    </a:moveTo>
                    <a:lnTo>
                      <a:pt x="246743" y="0"/>
                    </a:lnTo>
                    <a:lnTo>
                      <a:pt x="513443" y="240846"/>
                    </a:lnTo>
                    <a:lnTo>
                      <a:pt x="0" y="2594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194" name="等腰三角形 7"/>
              <p:cNvSpPr>
                <a:spLocks/>
              </p:cNvSpPr>
              <p:nvPr/>
            </p:nvSpPr>
            <p:spPr bwMode="auto">
              <a:xfrm>
                <a:off x="243795" y="0"/>
                <a:ext cx="266472" cy="260350"/>
              </a:xfrm>
              <a:custGeom>
                <a:avLst/>
                <a:gdLst>
                  <a:gd name="T0" fmla="*/ 266472 w 266472"/>
                  <a:gd name="T1" fmla="*/ 260350 h 260350"/>
                  <a:gd name="T2" fmla="*/ 0 w 266472"/>
                  <a:gd name="T3" fmla="*/ 19843 h 260350"/>
                  <a:gd name="T4" fmla="*/ 197076 w 266472"/>
                  <a:gd name="T5" fmla="*/ 0 h 260350"/>
                  <a:gd name="T6" fmla="*/ 266472 w 266472"/>
                  <a:gd name="T7" fmla="*/ 260350 h 260350"/>
                  <a:gd name="T8" fmla="*/ 0 60000 65536"/>
                  <a:gd name="T9" fmla="*/ 0 60000 65536"/>
                  <a:gd name="T10" fmla="*/ 0 60000 65536"/>
                  <a:gd name="T11" fmla="*/ 0 60000 65536"/>
                  <a:gd name="T12" fmla="*/ 0 w 266472"/>
                  <a:gd name="T13" fmla="*/ 0 h 260350"/>
                  <a:gd name="T14" fmla="*/ 266472 w 266472"/>
                  <a:gd name="T15" fmla="*/ 260350 h 260350"/>
                </a:gdLst>
                <a:ahLst/>
                <a:cxnLst>
                  <a:cxn ang="T8">
                    <a:pos x="T0" y="T1"/>
                  </a:cxn>
                  <a:cxn ang="T9">
                    <a:pos x="T2" y="T3"/>
                  </a:cxn>
                  <a:cxn ang="T10">
                    <a:pos x="T4" y="T5"/>
                  </a:cxn>
                  <a:cxn ang="T11">
                    <a:pos x="T6" y="T7"/>
                  </a:cxn>
                </a:cxnLst>
                <a:rect l="T12" t="T13" r="T14" b="T15"/>
                <a:pathLst>
                  <a:path w="266472" h="260350">
                    <a:moveTo>
                      <a:pt x="266472" y="260350"/>
                    </a:moveTo>
                    <a:lnTo>
                      <a:pt x="0" y="19843"/>
                    </a:lnTo>
                    <a:lnTo>
                      <a:pt x="197076" y="0"/>
                    </a:lnTo>
                    <a:lnTo>
                      <a:pt x="266472" y="260350"/>
                    </a:lnTo>
                    <a:close/>
                  </a:path>
                </a:pathLst>
              </a:custGeom>
              <a:solidFill>
                <a:srgbClr val="2734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89" name="组合 31"/>
            <p:cNvGrpSpPr>
              <a:grpSpLocks/>
            </p:cNvGrpSpPr>
            <p:nvPr/>
          </p:nvGrpSpPr>
          <p:grpSpPr bwMode="auto">
            <a:xfrm>
              <a:off x="754742" y="0"/>
              <a:ext cx="4757058" cy="1020811"/>
              <a:chOff x="0" y="0"/>
              <a:chExt cx="4757058" cy="1020811"/>
            </a:xfrm>
          </p:grpSpPr>
          <p:cxnSp>
            <p:nvCxnSpPr>
              <p:cNvPr id="7190" name="直接连接符 32"/>
              <p:cNvCxnSpPr>
                <a:cxnSpLocks noChangeShapeType="1"/>
              </p:cNvCxnSpPr>
              <p:nvPr/>
            </p:nvCxnSpPr>
            <p:spPr bwMode="auto">
              <a:xfrm>
                <a:off x="96656" y="470009"/>
                <a:ext cx="3698530" cy="0"/>
              </a:xfrm>
              <a:prstGeom prst="line">
                <a:avLst/>
              </a:prstGeom>
              <a:noFill/>
              <a:ln w="6350">
                <a:solidFill>
                  <a:srgbClr val="7F7F7F"/>
                </a:solidFill>
                <a:prstDash val="dash"/>
                <a:round/>
                <a:headEnd/>
                <a:tailEnd/>
              </a:ln>
              <a:extLst>
                <a:ext uri="{909E8E84-426E-40DD-AFC4-6F175D3DCCD1}">
                  <a14:hiddenFill xmlns:a14="http://schemas.microsoft.com/office/drawing/2010/main">
                    <a:noFill/>
                  </a14:hiddenFill>
                </a:ext>
              </a:extLst>
            </p:spPr>
          </p:cxnSp>
          <p:sp>
            <p:nvSpPr>
              <p:cNvPr id="7191" name="文本框 33"/>
              <p:cNvSpPr txBox="1">
                <a:spLocks noChangeArrowheads="1"/>
              </p:cNvSpPr>
              <p:nvPr/>
            </p:nvSpPr>
            <p:spPr bwMode="auto">
              <a:xfrm>
                <a:off x="0" y="0"/>
                <a:ext cx="3452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b="1" dirty="0">
                    <a:solidFill>
                      <a:srgbClr val="C00000"/>
                    </a:solidFill>
                    <a:latin typeface="微软雅黑" panose="020B0503020204020204" pitchFamily="34" charset="-122"/>
                    <a:ea typeface="微软雅黑" panose="020B0503020204020204" pitchFamily="34" charset="-122"/>
                  </a:rPr>
                  <a:t>上交材料</a:t>
                </a:r>
              </a:p>
            </p:txBody>
          </p:sp>
          <p:sp>
            <p:nvSpPr>
              <p:cNvPr id="7192" name="文本框 34"/>
              <p:cNvSpPr txBox="1">
                <a:spLocks noChangeArrowheads="1"/>
              </p:cNvSpPr>
              <p:nvPr/>
            </p:nvSpPr>
            <p:spPr bwMode="auto">
              <a:xfrm>
                <a:off x="69983" y="497574"/>
                <a:ext cx="4687075" cy="52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r>
                  <a:rPr lang="zh-CN" altLang="en-US" sz="1400" dirty="0"/>
                  <a:t>上交时间：</a:t>
                </a:r>
                <a:r>
                  <a:rPr lang="en-US" altLang="zh-CN" sz="1400" dirty="0"/>
                  <a:t>2018</a:t>
                </a:r>
                <a:r>
                  <a:rPr lang="zh-CN" altLang="en-US" sz="1400" dirty="0"/>
                  <a:t>年</a:t>
                </a:r>
                <a:r>
                  <a:rPr lang="en-US" altLang="zh-CN" sz="1400" dirty="0"/>
                  <a:t>10</a:t>
                </a:r>
                <a:r>
                  <a:rPr lang="zh-CN" altLang="en-US" sz="1400" dirty="0"/>
                  <a:t>月</a:t>
                </a:r>
                <a:r>
                  <a:rPr lang="en-US" altLang="zh-CN" sz="1400" dirty="0"/>
                  <a:t>15</a:t>
                </a:r>
                <a:r>
                  <a:rPr lang="zh-CN" altLang="en-US" sz="1400" dirty="0"/>
                  <a:t>日至</a:t>
                </a:r>
                <a:r>
                  <a:rPr lang="en-US" altLang="zh-CN" sz="1400" dirty="0"/>
                  <a:t>10</a:t>
                </a:r>
                <a:r>
                  <a:rPr lang="zh-CN" altLang="en-US" sz="1400" dirty="0"/>
                  <a:t>月</a:t>
                </a:r>
                <a:r>
                  <a:rPr lang="en-US" altLang="zh-CN" sz="1400" dirty="0"/>
                  <a:t>19</a:t>
                </a:r>
                <a:r>
                  <a:rPr lang="zh-CN" altLang="en-US" sz="1400" dirty="0"/>
                  <a:t>日</a:t>
                </a:r>
              </a:p>
              <a:p>
                <a:pPr eaLnBrk="1" hangingPunct="1">
                  <a:buFont typeface="Arial" panose="020B0604020202020204" pitchFamily="34" charset="0"/>
                  <a:buNone/>
                </a:pPr>
                <a:r>
                  <a:rPr lang="zh-CN" altLang="en-US" sz="1400" dirty="0"/>
                  <a:t>上交地点：四平校区第一教学楼</a:t>
                </a:r>
                <a:r>
                  <a:rPr lang="en-US" altLang="zh-CN" sz="1400" dirty="0"/>
                  <a:t>1725</a:t>
                </a:r>
                <a:r>
                  <a:rPr lang="zh-CN" altLang="en-US" sz="1400" dirty="0"/>
                  <a:t>室人事处人事科</a:t>
                </a:r>
                <a:endParaRPr lang="en-US" altLang="zh-CN" sz="1400" dirty="0"/>
              </a:p>
            </p:txBody>
          </p:sp>
        </p:grpSp>
      </p:grpSp>
      <p:grpSp>
        <p:nvGrpSpPr>
          <p:cNvPr id="14" name="组合 61"/>
          <p:cNvGrpSpPr>
            <a:grpSpLocks/>
          </p:cNvGrpSpPr>
          <p:nvPr/>
        </p:nvGrpSpPr>
        <p:grpSpPr bwMode="auto">
          <a:xfrm>
            <a:off x="5791200" y="5029200"/>
            <a:ext cx="5511800" cy="1236222"/>
            <a:chOff x="0" y="0"/>
            <a:chExt cx="5511800" cy="1236260"/>
          </a:xfrm>
        </p:grpSpPr>
        <p:grpSp>
          <p:nvGrpSpPr>
            <p:cNvPr id="7177" name="组合 62"/>
            <p:cNvGrpSpPr>
              <a:grpSpLocks/>
            </p:cNvGrpSpPr>
            <p:nvPr/>
          </p:nvGrpSpPr>
          <p:grpSpPr bwMode="auto">
            <a:xfrm>
              <a:off x="0" y="0"/>
              <a:ext cx="754743" cy="482600"/>
              <a:chOff x="0" y="0"/>
              <a:chExt cx="754743" cy="482600"/>
            </a:xfrm>
          </p:grpSpPr>
          <p:sp>
            <p:nvSpPr>
              <p:cNvPr id="7185" name="等腰三角形 6"/>
              <p:cNvSpPr>
                <a:spLocks/>
              </p:cNvSpPr>
              <p:nvPr/>
            </p:nvSpPr>
            <p:spPr bwMode="auto">
              <a:xfrm>
                <a:off x="0" y="3629"/>
                <a:ext cx="754743" cy="478971"/>
              </a:xfrm>
              <a:custGeom>
                <a:avLst/>
                <a:gdLst>
                  <a:gd name="T0" fmla="*/ 0 w 754743"/>
                  <a:gd name="T1" fmla="*/ 348342 h 478971"/>
                  <a:gd name="T2" fmla="*/ 246743 w 754743"/>
                  <a:gd name="T3" fmla="*/ 0 h 478971"/>
                  <a:gd name="T4" fmla="*/ 754743 w 754743"/>
                  <a:gd name="T5" fmla="*/ 478971 h 478971"/>
                  <a:gd name="T6" fmla="*/ 0 w 754743"/>
                  <a:gd name="T7" fmla="*/ 348342 h 478971"/>
                  <a:gd name="T8" fmla="*/ 0 60000 65536"/>
                  <a:gd name="T9" fmla="*/ 0 60000 65536"/>
                  <a:gd name="T10" fmla="*/ 0 60000 65536"/>
                  <a:gd name="T11" fmla="*/ 0 60000 65536"/>
                  <a:gd name="T12" fmla="*/ 0 w 754743"/>
                  <a:gd name="T13" fmla="*/ 0 h 478971"/>
                  <a:gd name="T14" fmla="*/ 754743 w 754743"/>
                  <a:gd name="T15" fmla="*/ 478971 h 478971"/>
                </a:gdLst>
                <a:ahLst/>
                <a:cxnLst>
                  <a:cxn ang="T8">
                    <a:pos x="T0" y="T1"/>
                  </a:cxn>
                  <a:cxn ang="T9">
                    <a:pos x="T2" y="T3"/>
                  </a:cxn>
                  <a:cxn ang="T10">
                    <a:pos x="T4" y="T5"/>
                  </a:cxn>
                  <a:cxn ang="T11">
                    <a:pos x="T6" y="T7"/>
                  </a:cxn>
                </a:cxnLst>
                <a:rect l="T12" t="T13" r="T14" b="T15"/>
                <a:pathLst>
                  <a:path w="754743" h="478971">
                    <a:moveTo>
                      <a:pt x="0" y="348342"/>
                    </a:moveTo>
                    <a:lnTo>
                      <a:pt x="246743" y="0"/>
                    </a:lnTo>
                    <a:lnTo>
                      <a:pt x="754743" y="478971"/>
                    </a:lnTo>
                    <a:lnTo>
                      <a:pt x="0" y="348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186" name="等腰三角形 7"/>
              <p:cNvSpPr>
                <a:spLocks/>
              </p:cNvSpPr>
              <p:nvPr/>
            </p:nvSpPr>
            <p:spPr bwMode="auto">
              <a:xfrm>
                <a:off x="242207" y="0"/>
                <a:ext cx="512535" cy="482600"/>
              </a:xfrm>
              <a:custGeom>
                <a:avLst/>
                <a:gdLst>
                  <a:gd name="T0" fmla="*/ 512535 w 512535"/>
                  <a:gd name="T1" fmla="*/ 482600 h 482600"/>
                  <a:gd name="T2" fmla="*/ 0 w 512535"/>
                  <a:gd name="T3" fmla="*/ 12700 h 482600"/>
                  <a:gd name="T4" fmla="*/ 198664 w 512535"/>
                  <a:gd name="T5" fmla="*/ 0 h 482600"/>
                  <a:gd name="T6" fmla="*/ 512535 w 512535"/>
                  <a:gd name="T7" fmla="*/ 482600 h 482600"/>
                  <a:gd name="T8" fmla="*/ 0 60000 65536"/>
                  <a:gd name="T9" fmla="*/ 0 60000 65536"/>
                  <a:gd name="T10" fmla="*/ 0 60000 65536"/>
                  <a:gd name="T11" fmla="*/ 0 60000 65536"/>
                  <a:gd name="T12" fmla="*/ 0 w 512535"/>
                  <a:gd name="T13" fmla="*/ 0 h 482600"/>
                  <a:gd name="T14" fmla="*/ 512535 w 512535"/>
                  <a:gd name="T15" fmla="*/ 482600 h 482600"/>
                </a:gdLst>
                <a:ahLst/>
                <a:cxnLst>
                  <a:cxn ang="T8">
                    <a:pos x="T0" y="T1"/>
                  </a:cxn>
                  <a:cxn ang="T9">
                    <a:pos x="T2" y="T3"/>
                  </a:cxn>
                  <a:cxn ang="T10">
                    <a:pos x="T4" y="T5"/>
                  </a:cxn>
                  <a:cxn ang="T11">
                    <a:pos x="T6" y="T7"/>
                  </a:cxn>
                </a:cxnLst>
                <a:rect l="T12" t="T13" r="T14" b="T15"/>
                <a:pathLst>
                  <a:path w="512535" h="482600">
                    <a:moveTo>
                      <a:pt x="512535" y="482600"/>
                    </a:moveTo>
                    <a:lnTo>
                      <a:pt x="0" y="12700"/>
                    </a:lnTo>
                    <a:lnTo>
                      <a:pt x="198664" y="0"/>
                    </a:lnTo>
                    <a:lnTo>
                      <a:pt x="512535" y="482600"/>
                    </a:lnTo>
                    <a:close/>
                  </a:path>
                </a:pathLst>
              </a:custGeom>
              <a:solidFill>
                <a:srgbClr val="9632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78" name="组合 63"/>
            <p:cNvGrpSpPr>
              <a:grpSpLocks/>
            </p:cNvGrpSpPr>
            <p:nvPr/>
          </p:nvGrpSpPr>
          <p:grpSpPr bwMode="auto">
            <a:xfrm rot="10346141">
              <a:off x="90601" y="581660"/>
              <a:ext cx="573538" cy="235402"/>
              <a:chOff x="0" y="0"/>
              <a:chExt cx="513443" cy="275771"/>
            </a:xfrm>
          </p:grpSpPr>
          <p:sp>
            <p:nvSpPr>
              <p:cNvPr id="7183" name="等腰三角形 6"/>
              <p:cNvSpPr>
                <a:spLocks/>
              </p:cNvSpPr>
              <p:nvPr/>
            </p:nvSpPr>
            <p:spPr bwMode="auto">
              <a:xfrm>
                <a:off x="0" y="16329"/>
                <a:ext cx="513443" cy="259442"/>
              </a:xfrm>
              <a:custGeom>
                <a:avLst/>
                <a:gdLst>
                  <a:gd name="T0" fmla="*/ 0 w 513443"/>
                  <a:gd name="T1" fmla="*/ 259442 h 259442"/>
                  <a:gd name="T2" fmla="*/ 246743 w 513443"/>
                  <a:gd name="T3" fmla="*/ 0 h 259442"/>
                  <a:gd name="T4" fmla="*/ 513443 w 513443"/>
                  <a:gd name="T5" fmla="*/ 240846 h 259442"/>
                  <a:gd name="T6" fmla="*/ 0 w 513443"/>
                  <a:gd name="T7" fmla="*/ 259442 h 259442"/>
                  <a:gd name="T8" fmla="*/ 0 60000 65536"/>
                  <a:gd name="T9" fmla="*/ 0 60000 65536"/>
                  <a:gd name="T10" fmla="*/ 0 60000 65536"/>
                  <a:gd name="T11" fmla="*/ 0 60000 65536"/>
                  <a:gd name="T12" fmla="*/ 0 w 513443"/>
                  <a:gd name="T13" fmla="*/ 0 h 259442"/>
                  <a:gd name="T14" fmla="*/ 513443 w 513443"/>
                  <a:gd name="T15" fmla="*/ 259442 h 259442"/>
                </a:gdLst>
                <a:ahLst/>
                <a:cxnLst>
                  <a:cxn ang="T8">
                    <a:pos x="T0" y="T1"/>
                  </a:cxn>
                  <a:cxn ang="T9">
                    <a:pos x="T2" y="T3"/>
                  </a:cxn>
                  <a:cxn ang="T10">
                    <a:pos x="T4" y="T5"/>
                  </a:cxn>
                  <a:cxn ang="T11">
                    <a:pos x="T6" y="T7"/>
                  </a:cxn>
                </a:cxnLst>
                <a:rect l="T12" t="T13" r="T14" b="T15"/>
                <a:pathLst>
                  <a:path w="513443" h="259442">
                    <a:moveTo>
                      <a:pt x="0" y="259442"/>
                    </a:moveTo>
                    <a:lnTo>
                      <a:pt x="246743" y="0"/>
                    </a:lnTo>
                    <a:lnTo>
                      <a:pt x="513443" y="240846"/>
                    </a:lnTo>
                    <a:lnTo>
                      <a:pt x="0" y="2594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184" name="等腰三角形 7"/>
              <p:cNvSpPr>
                <a:spLocks/>
              </p:cNvSpPr>
              <p:nvPr/>
            </p:nvSpPr>
            <p:spPr bwMode="auto">
              <a:xfrm>
                <a:off x="243795" y="0"/>
                <a:ext cx="266472" cy="260350"/>
              </a:xfrm>
              <a:custGeom>
                <a:avLst/>
                <a:gdLst>
                  <a:gd name="T0" fmla="*/ 266472 w 266472"/>
                  <a:gd name="T1" fmla="*/ 260350 h 260350"/>
                  <a:gd name="T2" fmla="*/ 0 w 266472"/>
                  <a:gd name="T3" fmla="*/ 19843 h 260350"/>
                  <a:gd name="T4" fmla="*/ 197076 w 266472"/>
                  <a:gd name="T5" fmla="*/ 0 h 260350"/>
                  <a:gd name="T6" fmla="*/ 266472 w 266472"/>
                  <a:gd name="T7" fmla="*/ 260350 h 260350"/>
                  <a:gd name="T8" fmla="*/ 0 60000 65536"/>
                  <a:gd name="T9" fmla="*/ 0 60000 65536"/>
                  <a:gd name="T10" fmla="*/ 0 60000 65536"/>
                  <a:gd name="T11" fmla="*/ 0 60000 65536"/>
                  <a:gd name="T12" fmla="*/ 0 w 266472"/>
                  <a:gd name="T13" fmla="*/ 0 h 260350"/>
                  <a:gd name="T14" fmla="*/ 266472 w 266472"/>
                  <a:gd name="T15" fmla="*/ 260350 h 260350"/>
                </a:gdLst>
                <a:ahLst/>
                <a:cxnLst>
                  <a:cxn ang="T8">
                    <a:pos x="T0" y="T1"/>
                  </a:cxn>
                  <a:cxn ang="T9">
                    <a:pos x="T2" y="T3"/>
                  </a:cxn>
                  <a:cxn ang="T10">
                    <a:pos x="T4" y="T5"/>
                  </a:cxn>
                  <a:cxn ang="T11">
                    <a:pos x="T6" y="T7"/>
                  </a:cxn>
                </a:cxnLst>
                <a:rect l="T12" t="T13" r="T14" b="T15"/>
                <a:pathLst>
                  <a:path w="266472" h="260350">
                    <a:moveTo>
                      <a:pt x="266472" y="260350"/>
                    </a:moveTo>
                    <a:lnTo>
                      <a:pt x="0" y="19843"/>
                    </a:lnTo>
                    <a:lnTo>
                      <a:pt x="197076" y="0"/>
                    </a:lnTo>
                    <a:lnTo>
                      <a:pt x="266472" y="260350"/>
                    </a:lnTo>
                    <a:close/>
                  </a:path>
                </a:pathLst>
              </a:custGeom>
              <a:solidFill>
                <a:srgbClr val="2734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79" name="组合 64"/>
            <p:cNvGrpSpPr>
              <a:grpSpLocks/>
            </p:cNvGrpSpPr>
            <p:nvPr/>
          </p:nvGrpSpPr>
          <p:grpSpPr bwMode="auto">
            <a:xfrm>
              <a:off x="754742" y="0"/>
              <a:ext cx="4757058" cy="1236260"/>
              <a:chOff x="0" y="0"/>
              <a:chExt cx="4757058" cy="1236260"/>
            </a:xfrm>
          </p:grpSpPr>
          <p:cxnSp>
            <p:nvCxnSpPr>
              <p:cNvPr id="7180" name="直接连接符 65"/>
              <p:cNvCxnSpPr>
                <a:cxnSpLocks noChangeShapeType="1"/>
              </p:cNvCxnSpPr>
              <p:nvPr/>
            </p:nvCxnSpPr>
            <p:spPr bwMode="auto">
              <a:xfrm>
                <a:off x="96656" y="470009"/>
                <a:ext cx="3698530" cy="0"/>
              </a:xfrm>
              <a:prstGeom prst="line">
                <a:avLst/>
              </a:prstGeom>
              <a:noFill/>
              <a:ln w="6350">
                <a:solidFill>
                  <a:srgbClr val="7F7F7F"/>
                </a:solidFill>
                <a:prstDash val="dash"/>
                <a:round/>
                <a:headEnd/>
                <a:tailEnd/>
              </a:ln>
              <a:extLst>
                <a:ext uri="{909E8E84-426E-40DD-AFC4-6F175D3DCCD1}">
                  <a14:hiddenFill xmlns:a14="http://schemas.microsoft.com/office/drawing/2010/main">
                    <a:noFill/>
                  </a14:hiddenFill>
                </a:ext>
              </a:extLst>
            </p:spPr>
          </p:cxnSp>
          <p:sp>
            <p:nvSpPr>
              <p:cNvPr id="7181" name="文本框 66"/>
              <p:cNvSpPr txBox="1">
                <a:spLocks noChangeArrowheads="1"/>
              </p:cNvSpPr>
              <p:nvPr/>
            </p:nvSpPr>
            <p:spPr bwMode="auto">
              <a:xfrm>
                <a:off x="0" y="0"/>
                <a:ext cx="3452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dirty="0">
                    <a:solidFill>
                      <a:srgbClr val="404040"/>
                    </a:solidFill>
                    <a:latin typeface="微软雅黑" panose="020B0503020204020204" pitchFamily="34" charset="-122"/>
                    <a:ea typeface="微软雅黑" panose="020B0503020204020204" pitchFamily="34" charset="-122"/>
                  </a:rPr>
                  <a:t>等待证书下发</a:t>
                </a:r>
              </a:p>
            </p:txBody>
          </p:sp>
          <p:sp>
            <p:nvSpPr>
              <p:cNvPr id="7182" name="文本框 67"/>
              <p:cNvSpPr txBox="1">
                <a:spLocks noChangeArrowheads="1"/>
              </p:cNvSpPr>
              <p:nvPr/>
            </p:nvSpPr>
            <p:spPr bwMode="auto">
              <a:xfrm>
                <a:off x="69983" y="497574"/>
                <a:ext cx="4687075" cy="738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solidFill>
                      <a:srgbClr val="7F7F7F"/>
                    </a:solidFill>
                  </a:rPr>
                  <a:t>领取时间：以通知为准</a:t>
                </a:r>
              </a:p>
              <a:p>
                <a:pPr eaLnBrk="1" hangingPunct="1">
                  <a:buFont typeface="Arial" panose="020B0604020202020204" pitchFamily="34" charset="0"/>
                  <a:buNone/>
                </a:pPr>
                <a:r>
                  <a:rPr lang="zh-CN" altLang="en-US" sz="1400" dirty="0">
                    <a:solidFill>
                      <a:srgbClr val="7F7F7F"/>
                    </a:solidFill>
                  </a:rPr>
                  <a:t>领取地点：四平校区第一教学楼</a:t>
                </a:r>
                <a:r>
                  <a:rPr lang="en-US" altLang="zh-CN" sz="1400" dirty="0">
                    <a:solidFill>
                      <a:srgbClr val="7F7F7F"/>
                    </a:solidFill>
                  </a:rPr>
                  <a:t>1725</a:t>
                </a:r>
                <a:r>
                  <a:rPr lang="zh-CN" altLang="en-US" sz="1400" dirty="0">
                    <a:solidFill>
                      <a:srgbClr val="7F7F7F"/>
                    </a:solidFill>
                  </a:rPr>
                  <a:t>室人事处人事科</a:t>
                </a:r>
              </a:p>
              <a:p>
                <a:pPr eaLnBrk="1" hangingPunct="1">
                  <a:buFont typeface="Arial" panose="020B0604020202020204" pitchFamily="34" charset="0"/>
                  <a:buNone/>
                </a:pPr>
                <a:endParaRPr lang="zh-CN" altLang="en-US" sz="1400" dirty="0">
                  <a:solidFill>
                    <a:srgbClr val="7F7F7F"/>
                  </a:solidFill>
                </a:endParaRPr>
              </a:p>
            </p:txBody>
          </p:sp>
        </p:grpSp>
      </p:grpSp>
    </p:spTree>
    <p:extLst>
      <p:ext uri="{BB962C8B-B14F-4D97-AF65-F5344CB8AC3E}">
        <p14:creationId xmlns:p14="http://schemas.microsoft.com/office/powerpoint/2010/main" val="202483247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fade">
                                      <p:cBhvr>
                                        <p:cTn id="7" dur="500"/>
                                        <p:tgtEl>
                                          <p:spTgt spid="6147"/>
                                        </p:tgtEl>
                                      </p:cBhvr>
                                    </p:animEffect>
                                  </p:childTnLst>
                                </p:cTn>
                              </p:par>
                            </p:childTnLst>
                          </p:cTn>
                        </p:par>
                        <p:par>
                          <p:cTn id="8" fill="hold" nodeType="afterGroup">
                            <p:stCondLst>
                              <p:cond delay="500"/>
                            </p:stCondLst>
                            <p:childTnLst>
                              <p:par>
                                <p:cTn id="9" presetID="2" presetClass="entr" presetSubtype="2" decel="10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1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1+#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3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1+#ppt_w/2"/>
                                          </p:val>
                                        </p:tav>
                                        <p:tav tm="100000">
                                          <p:val>
                                            <p:strVal val="#ppt_x"/>
                                          </p:val>
                                        </p:tav>
                                      </p:tavLst>
                                    </p:anim>
                                    <p:anim calcmode="lin" valueType="num">
                                      <p:cBhvr additive="base">
                                        <p:cTn id="24"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159"/>
          <p:cNvGrpSpPr>
            <a:grpSpLocks/>
          </p:cNvGrpSpPr>
          <p:nvPr/>
        </p:nvGrpSpPr>
        <p:grpSpPr bwMode="auto">
          <a:xfrm>
            <a:off x="2119238" y="2528228"/>
            <a:ext cx="1104694" cy="1624477"/>
            <a:chOff x="0" y="0"/>
            <a:chExt cx="3499407" cy="5352521"/>
          </a:xfrm>
        </p:grpSpPr>
        <p:grpSp>
          <p:nvGrpSpPr>
            <p:cNvPr id="27" name="组合 125"/>
            <p:cNvGrpSpPr>
              <a:grpSpLocks/>
            </p:cNvGrpSpPr>
            <p:nvPr/>
          </p:nvGrpSpPr>
          <p:grpSpPr bwMode="auto">
            <a:xfrm>
              <a:off x="306740" y="0"/>
              <a:ext cx="2885926" cy="3587774"/>
              <a:chOff x="0" y="0"/>
              <a:chExt cx="2885926" cy="3587774"/>
            </a:xfrm>
          </p:grpSpPr>
          <p:sp>
            <p:nvSpPr>
              <p:cNvPr id="53" name="Freeform 5"/>
              <p:cNvSpPr>
                <a:spLocks/>
              </p:cNvSpPr>
              <p:nvPr/>
            </p:nvSpPr>
            <p:spPr bwMode="auto">
              <a:xfrm>
                <a:off x="-303" y="0"/>
                <a:ext cx="2862717" cy="3587395"/>
              </a:xfrm>
              <a:custGeom>
                <a:avLst/>
                <a:gdLst>
                  <a:gd name="T0" fmla="*/ 1431240 w 498"/>
                  <a:gd name="T1" fmla="*/ 0 h 625"/>
                  <a:gd name="T2" fmla="*/ 0 w 498"/>
                  <a:gd name="T3" fmla="*/ 1377705 h 625"/>
                  <a:gd name="T4" fmla="*/ 97715 w 498"/>
                  <a:gd name="T5" fmla="*/ 1882864 h 625"/>
                  <a:gd name="T6" fmla="*/ 97715 w 498"/>
                  <a:gd name="T7" fmla="*/ 1882864 h 625"/>
                  <a:gd name="T8" fmla="*/ 178187 w 498"/>
                  <a:gd name="T9" fmla="*/ 2043596 h 625"/>
                  <a:gd name="T10" fmla="*/ 546055 w 498"/>
                  <a:gd name="T11" fmla="*/ 2801334 h 625"/>
                  <a:gd name="T12" fmla="*/ 620779 w 498"/>
                  <a:gd name="T13" fmla="*/ 3094096 h 625"/>
                  <a:gd name="T14" fmla="*/ 661014 w 498"/>
                  <a:gd name="T15" fmla="*/ 3375378 h 625"/>
                  <a:gd name="T16" fmla="*/ 879437 w 498"/>
                  <a:gd name="T17" fmla="*/ 3587774 h 625"/>
                  <a:gd name="T18" fmla="*/ 1431240 w 498"/>
                  <a:gd name="T19" fmla="*/ 3587774 h 625"/>
                  <a:gd name="T20" fmla="*/ 1977295 w 498"/>
                  <a:gd name="T21" fmla="*/ 3587774 h 625"/>
                  <a:gd name="T22" fmla="*/ 2195718 w 498"/>
                  <a:gd name="T23" fmla="*/ 3375378 h 625"/>
                  <a:gd name="T24" fmla="*/ 2241701 w 498"/>
                  <a:gd name="T25" fmla="*/ 3094096 h 625"/>
                  <a:gd name="T26" fmla="*/ 2316425 w 498"/>
                  <a:gd name="T27" fmla="*/ 2801334 h 625"/>
                  <a:gd name="T28" fmla="*/ 2684293 w 498"/>
                  <a:gd name="T29" fmla="*/ 2043596 h 625"/>
                  <a:gd name="T30" fmla="*/ 2759017 w 498"/>
                  <a:gd name="T31" fmla="*/ 1882864 h 625"/>
                  <a:gd name="T32" fmla="*/ 2759017 w 498"/>
                  <a:gd name="T33" fmla="*/ 1882864 h 625"/>
                  <a:gd name="T34" fmla="*/ 2862480 w 498"/>
                  <a:gd name="T35" fmla="*/ 1377705 h 625"/>
                  <a:gd name="T36" fmla="*/ 1431240 w 498"/>
                  <a:gd name="T37" fmla="*/ 0 h 6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rgbClr val="FBFBFB"/>
              </a:solidFill>
              <a:ln w="9525">
                <a:noFill/>
                <a:round/>
                <a:headEnd/>
                <a:tailEnd/>
              </a:ln>
              <a:effectLst>
                <a:outerShdw sx="102000" sy="102000" algn="ctr" rotWithShape="0">
                  <a:srgbClr val="000000">
                    <a:alpha val="25998"/>
                  </a:srgbClr>
                </a:outerShdw>
              </a:effectLst>
            </p:spPr>
            <p:txBody>
              <a:bodyPr/>
              <a:lstStyle/>
              <a:p>
                <a:pPr>
                  <a:defRPr/>
                </a:pPr>
                <a:endParaRPr lang="zh-CN" altLang="en-US">
                  <a:ea typeface="微软雅黑 Light" pitchFamily="2" charset="-122"/>
                </a:endParaRPr>
              </a:p>
            </p:txBody>
          </p:sp>
          <p:pic>
            <p:nvPicPr>
              <p:cNvPr id="54" name="组合 124"/>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00" y="29425"/>
                <a:ext cx="2871216" cy="346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 name="组合 152"/>
            <p:cNvGrpSpPr>
              <a:grpSpLocks/>
            </p:cNvGrpSpPr>
            <p:nvPr/>
          </p:nvGrpSpPr>
          <p:grpSpPr bwMode="auto">
            <a:xfrm>
              <a:off x="1187073" y="3636226"/>
              <a:ext cx="1125260" cy="1104456"/>
              <a:chOff x="0" y="0"/>
              <a:chExt cx="1717677" cy="1685925"/>
            </a:xfrm>
          </p:grpSpPr>
          <p:sp>
            <p:nvSpPr>
              <p:cNvPr id="30" name="Freeform 126"/>
              <p:cNvSpPr>
                <a:spLocks/>
              </p:cNvSpPr>
              <p:nvPr/>
            </p:nvSpPr>
            <p:spPr bwMode="auto">
              <a:xfrm>
                <a:off x="0" y="0"/>
                <a:ext cx="1717677" cy="1576388"/>
              </a:xfrm>
              <a:custGeom>
                <a:avLst/>
                <a:gdLst>
                  <a:gd name="T0" fmla="*/ 2147483647 w 220"/>
                  <a:gd name="T1" fmla="*/ 0 h 202"/>
                  <a:gd name="T2" fmla="*/ 2147483647 w 220"/>
                  <a:gd name="T3" fmla="*/ 182704936 h 202"/>
                  <a:gd name="T4" fmla="*/ 2147483647 w 220"/>
                  <a:gd name="T5" fmla="*/ 852615189 h 202"/>
                  <a:gd name="T6" fmla="*/ 2147483647 w 220"/>
                  <a:gd name="T7" fmla="*/ 974410635 h 202"/>
                  <a:gd name="T8" fmla="*/ 2147483647 w 220"/>
                  <a:gd name="T9" fmla="*/ 1461623878 h 202"/>
                  <a:gd name="T10" fmla="*/ 2147483647 w 220"/>
                  <a:gd name="T11" fmla="*/ 2131534436 h 202"/>
                  <a:gd name="T12" fmla="*/ 2147483647 w 220"/>
                  <a:gd name="T13" fmla="*/ 2147483647 h 202"/>
                  <a:gd name="T14" fmla="*/ 2147483647 w 220"/>
                  <a:gd name="T15" fmla="*/ 2147483647 h 202"/>
                  <a:gd name="T16" fmla="*/ 2147483647 w 220"/>
                  <a:gd name="T17" fmla="*/ 2147483647 h 202"/>
                  <a:gd name="T18" fmla="*/ 2147483647 w 220"/>
                  <a:gd name="T19" fmla="*/ 2147483647 h 202"/>
                  <a:gd name="T20" fmla="*/ 2147483647 w 220"/>
                  <a:gd name="T21" fmla="*/ 2147483647 h 202"/>
                  <a:gd name="T22" fmla="*/ 2147483647 w 220"/>
                  <a:gd name="T23" fmla="*/ 2147483647 h 202"/>
                  <a:gd name="T24" fmla="*/ 2147483647 w 220"/>
                  <a:gd name="T25" fmla="*/ 2147483647 h 202"/>
                  <a:gd name="T26" fmla="*/ 2147483647 w 220"/>
                  <a:gd name="T27" fmla="*/ 2147483647 h 202"/>
                  <a:gd name="T28" fmla="*/ 2147483647 w 220"/>
                  <a:gd name="T29" fmla="*/ 2147483647 h 202"/>
                  <a:gd name="T30" fmla="*/ 2147483647 w 220"/>
                  <a:gd name="T31" fmla="*/ 2147483647 h 202"/>
                  <a:gd name="T32" fmla="*/ 2147483647 w 220"/>
                  <a:gd name="T33" fmla="*/ 2147483647 h 202"/>
                  <a:gd name="T34" fmla="*/ 2147483647 w 220"/>
                  <a:gd name="T35" fmla="*/ 2147483647 h 202"/>
                  <a:gd name="T36" fmla="*/ 2147483647 w 220"/>
                  <a:gd name="T37" fmla="*/ 2147483647 h 202"/>
                  <a:gd name="T38" fmla="*/ 2147483647 w 220"/>
                  <a:gd name="T39" fmla="*/ 2147483647 h 202"/>
                  <a:gd name="T40" fmla="*/ 2147483647 w 220"/>
                  <a:gd name="T41" fmla="*/ 2147483647 h 202"/>
                  <a:gd name="T42" fmla="*/ 2147483647 w 220"/>
                  <a:gd name="T43" fmla="*/ 2147483647 h 202"/>
                  <a:gd name="T44" fmla="*/ 2147483647 w 220"/>
                  <a:gd name="T45" fmla="*/ 2147483647 h 202"/>
                  <a:gd name="T46" fmla="*/ 2147483647 w 220"/>
                  <a:gd name="T47" fmla="*/ 2147483647 h 202"/>
                  <a:gd name="T48" fmla="*/ 792465923 w 220"/>
                  <a:gd name="T49" fmla="*/ 2147483647 h 202"/>
                  <a:gd name="T50" fmla="*/ 731504022 w 220"/>
                  <a:gd name="T51" fmla="*/ 2147483647 h 202"/>
                  <a:gd name="T52" fmla="*/ 548633933 w 220"/>
                  <a:gd name="T53" fmla="*/ 2147483647 h 202"/>
                  <a:gd name="T54" fmla="*/ 121916026 w 220"/>
                  <a:gd name="T55" fmla="*/ 2147483647 h 202"/>
                  <a:gd name="T56" fmla="*/ 304794013 w 220"/>
                  <a:gd name="T57" fmla="*/ 2147483647 h 202"/>
                  <a:gd name="T58" fmla="*/ 487671910 w 220"/>
                  <a:gd name="T59" fmla="*/ 2147483647 h 202"/>
                  <a:gd name="T60" fmla="*/ 243832051 w 220"/>
                  <a:gd name="T61" fmla="*/ 2147483647 h 202"/>
                  <a:gd name="T62" fmla="*/ 182877957 w 220"/>
                  <a:gd name="T63" fmla="*/ 2147483647 h 202"/>
                  <a:gd name="T64" fmla="*/ 487671910 w 220"/>
                  <a:gd name="T65" fmla="*/ 2147483647 h 202"/>
                  <a:gd name="T66" fmla="*/ 487671910 w 220"/>
                  <a:gd name="T67" fmla="*/ 2147483647 h 202"/>
                  <a:gd name="T68" fmla="*/ 121916026 w 220"/>
                  <a:gd name="T69" fmla="*/ 2147483647 h 202"/>
                  <a:gd name="T70" fmla="*/ 304794013 w 220"/>
                  <a:gd name="T71" fmla="*/ 2147483647 h 202"/>
                  <a:gd name="T72" fmla="*/ 548633933 w 220"/>
                  <a:gd name="T73" fmla="*/ 2147483647 h 202"/>
                  <a:gd name="T74" fmla="*/ 487671910 w 220"/>
                  <a:gd name="T75" fmla="*/ 2147483647 h 202"/>
                  <a:gd name="T76" fmla="*/ 121916026 w 220"/>
                  <a:gd name="T77" fmla="*/ 2147483647 h 202"/>
                  <a:gd name="T78" fmla="*/ 121916026 w 220"/>
                  <a:gd name="T79" fmla="*/ 974410635 h 202"/>
                  <a:gd name="T80" fmla="*/ 121916026 w 220"/>
                  <a:gd name="T81" fmla="*/ 669910314 h 202"/>
                  <a:gd name="T82" fmla="*/ 121916026 w 220"/>
                  <a:gd name="T83" fmla="*/ 60901640 h 202"/>
                  <a:gd name="T84" fmla="*/ 0 w 220"/>
                  <a:gd name="T85" fmla="*/ 0 h 202"/>
                  <a:gd name="T86" fmla="*/ 2147483647 w 220"/>
                  <a:gd name="T87" fmla="*/ 0 h 2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20"/>
                  <a:gd name="T133" fmla="*/ 0 h 202"/>
                  <a:gd name="T134" fmla="*/ 220 w 220"/>
                  <a:gd name="T135" fmla="*/ 202 h 20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1" name="Freeform 127"/>
              <p:cNvSpPr>
                <a:spLocks/>
              </p:cNvSpPr>
              <p:nvPr/>
            </p:nvSpPr>
            <p:spPr bwMode="auto">
              <a:xfrm>
                <a:off x="484187" y="1584325"/>
                <a:ext cx="733425" cy="101600"/>
              </a:xfrm>
              <a:custGeom>
                <a:avLst/>
                <a:gdLst>
                  <a:gd name="T0" fmla="*/ 0 w 94"/>
                  <a:gd name="T1" fmla="*/ 0 h 13"/>
                  <a:gd name="T2" fmla="*/ 2147483647 w 94"/>
                  <a:gd name="T3" fmla="*/ 0 h 13"/>
                  <a:gd name="T4" fmla="*/ 2147483647 w 94"/>
                  <a:gd name="T5" fmla="*/ 549718606 h 13"/>
                  <a:gd name="T6" fmla="*/ 2147483647 w 94"/>
                  <a:gd name="T7" fmla="*/ 794043088 h 13"/>
                  <a:gd name="T8" fmla="*/ 1156665954 w 94"/>
                  <a:gd name="T9" fmla="*/ 794043088 h 13"/>
                  <a:gd name="T10" fmla="*/ 487017571 w 94"/>
                  <a:gd name="T11" fmla="*/ 549718606 h 13"/>
                  <a:gd name="T12" fmla="*/ 0 w 94"/>
                  <a:gd name="T13" fmla="*/ 0 h 13"/>
                  <a:gd name="T14" fmla="*/ 0 60000 65536"/>
                  <a:gd name="T15" fmla="*/ 0 60000 65536"/>
                  <a:gd name="T16" fmla="*/ 0 60000 65536"/>
                  <a:gd name="T17" fmla="*/ 0 60000 65536"/>
                  <a:gd name="T18" fmla="*/ 0 60000 65536"/>
                  <a:gd name="T19" fmla="*/ 0 60000 65536"/>
                  <a:gd name="T20" fmla="*/ 0 60000 65536"/>
                  <a:gd name="T21" fmla="*/ 0 w 94"/>
                  <a:gd name="T22" fmla="*/ 0 h 13"/>
                  <a:gd name="T23" fmla="*/ 94 w 94"/>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2" name="Freeform 128"/>
              <p:cNvSpPr>
                <a:spLocks/>
              </p:cNvSpPr>
              <p:nvPr/>
            </p:nvSpPr>
            <p:spPr bwMode="auto">
              <a:xfrm>
                <a:off x="890587" y="38100"/>
                <a:ext cx="514350" cy="71438"/>
              </a:xfrm>
              <a:custGeom>
                <a:avLst/>
                <a:gdLst>
                  <a:gd name="T0" fmla="*/ 242936805 w 66"/>
                  <a:gd name="T1" fmla="*/ 63008305 h 9"/>
                  <a:gd name="T2" fmla="*/ 2147483647 w 66"/>
                  <a:gd name="T3" fmla="*/ 63008305 h 9"/>
                  <a:gd name="T4" fmla="*/ 2147483647 w 66"/>
                  <a:gd name="T5" fmla="*/ 441034336 h 9"/>
                  <a:gd name="T6" fmla="*/ 0 w 66"/>
                  <a:gd name="T7" fmla="*/ 567043101 h 9"/>
                  <a:gd name="T8" fmla="*/ 1214676416 w 66"/>
                  <a:gd name="T9" fmla="*/ 315025695 h 9"/>
                  <a:gd name="T10" fmla="*/ 1032471910 w 66"/>
                  <a:gd name="T11" fmla="*/ 189016992 h 9"/>
                  <a:gd name="T12" fmla="*/ 242936805 w 66"/>
                  <a:gd name="T13" fmla="*/ 63008305 h 9"/>
                  <a:gd name="T14" fmla="*/ 0 60000 65536"/>
                  <a:gd name="T15" fmla="*/ 0 60000 65536"/>
                  <a:gd name="T16" fmla="*/ 0 60000 65536"/>
                  <a:gd name="T17" fmla="*/ 0 60000 65536"/>
                  <a:gd name="T18" fmla="*/ 0 60000 65536"/>
                  <a:gd name="T19" fmla="*/ 0 60000 65536"/>
                  <a:gd name="T20" fmla="*/ 0 60000 65536"/>
                  <a:gd name="T21" fmla="*/ 0 w 66"/>
                  <a:gd name="T22" fmla="*/ 0 h 9"/>
                  <a:gd name="T23" fmla="*/ 66 w 66"/>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3" name="Freeform 129"/>
              <p:cNvSpPr>
                <a:spLocks/>
              </p:cNvSpPr>
              <p:nvPr/>
            </p:nvSpPr>
            <p:spPr bwMode="auto">
              <a:xfrm>
                <a:off x="890587" y="131763"/>
                <a:ext cx="506413" cy="195263"/>
              </a:xfrm>
              <a:custGeom>
                <a:avLst/>
                <a:gdLst>
                  <a:gd name="T0" fmla="*/ 667693784 w 65"/>
                  <a:gd name="T1" fmla="*/ 0 h 25"/>
                  <a:gd name="T2" fmla="*/ 2147483647 w 65"/>
                  <a:gd name="T3" fmla="*/ 61007968 h 25"/>
                  <a:gd name="T4" fmla="*/ 2147483647 w 65"/>
                  <a:gd name="T5" fmla="*/ 610040723 h 25"/>
                  <a:gd name="T6" fmla="*/ 2147483647 w 65"/>
                  <a:gd name="T7" fmla="*/ 1281089398 h 25"/>
                  <a:gd name="T8" fmla="*/ 0 w 65"/>
                  <a:gd name="T9" fmla="*/ 1525105589 h 25"/>
                  <a:gd name="T10" fmla="*/ 1274680364 w 65"/>
                  <a:gd name="T11" fmla="*/ 1220081445 h 25"/>
                  <a:gd name="T12" fmla="*/ 1335379777 w 65"/>
                  <a:gd name="T13" fmla="*/ 732048818 h 25"/>
                  <a:gd name="T14" fmla="*/ 1396079190 w 65"/>
                  <a:gd name="T15" fmla="*/ 366024409 h 25"/>
                  <a:gd name="T16" fmla="*/ 1396079190 w 65"/>
                  <a:gd name="T17" fmla="*/ 183016110 h 25"/>
                  <a:gd name="T18" fmla="*/ 667693784 w 65"/>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25"/>
                  <a:gd name="T32" fmla="*/ 65 w 65"/>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4" name="Freeform 130"/>
              <p:cNvSpPr>
                <a:spLocks/>
              </p:cNvSpPr>
              <p:nvPr/>
            </p:nvSpPr>
            <p:spPr bwMode="auto">
              <a:xfrm>
                <a:off x="749300" y="398463"/>
                <a:ext cx="633413" cy="69850"/>
              </a:xfrm>
              <a:custGeom>
                <a:avLst/>
                <a:gdLst>
                  <a:gd name="T0" fmla="*/ 1223018872 w 81"/>
                  <a:gd name="T1" fmla="*/ 60233973 h 9"/>
                  <a:gd name="T2" fmla="*/ 2147483647 w 81"/>
                  <a:gd name="T3" fmla="*/ 0 h 9"/>
                  <a:gd name="T4" fmla="*/ 2147483647 w 81"/>
                  <a:gd name="T5" fmla="*/ 180701934 h 9"/>
                  <a:gd name="T6" fmla="*/ 183455165 w 81"/>
                  <a:gd name="T7" fmla="*/ 542113624 h 9"/>
                  <a:gd name="T8" fmla="*/ 1467625677 w 81"/>
                  <a:gd name="T9" fmla="*/ 301177671 h 9"/>
                  <a:gd name="T10" fmla="*/ 1223018872 w 81"/>
                  <a:gd name="T11" fmla="*/ 60233973 h 9"/>
                  <a:gd name="T12" fmla="*/ 0 60000 65536"/>
                  <a:gd name="T13" fmla="*/ 0 60000 65536"/>
                  <a:gd name="T14" fmla="*/ 0 60000 65536"/>
                  <a:gd name="T15" fmla="*/ 0 60000 65536"/>
                  <a:gd name="T16" fmla="*/ 0 60000 65536"/>
                  <a:gd name="T17" fmla="*/ 0 60000 65536"/>
                  <a:gd name="T18" fmla="*/ 0 w 81"/>
                  <a:gd name="T19" fmla="*/ 0 h 9"/>
                  <a:gd name="T20" fmla="*/ 81 w 81"/>
                  <a:gd name="T21" fmla="*/ 9 h 9"/>
                </a:gdLst>
                <a:ahLst/>
                <a:cxnLst>
                  <a:cxn ang="T12">
                    <a:pos x="T0" y="T1"/>
                  </a:cxn>
                  <a:cxn ang="T13">
                    <a:pos x="T2" y="T3"/>
                  </a:cxn>
                  <a:cxn ang="T14">
                    <a:pos x="T4" y="T5"/>
                  </a:cxn>
                  <a:cxn ang="T15">
                    <a:pos x="T6" y="T7"/>
                  </a:cxn>
                  <a:cxn ang="T16">
                    <a:pos x="T8" y="T9"/>
                  </a:cxn>
                  <a:cxn ang="T17">
                    <a:pos x="T10" y="T11"/>
                  </a:cxn>
                </a:cxnLst>
                <a:rect l="T18" t="T19" r="T20" b="T21"/>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5" name="Freeform 131"/>
              <p:cNvSpPr>
                <a:spLocks/>
              </p:cNvSpPr>
              <p:nvPr/>
            </p:nvSpPr>
            <p:spPr bwMode="auto">
              <a:xfrm>
                <a:off x="819150" y="514350"/>
                <a:ext cx="563563" cy="55563"/>
              </a:xfrm>
              <a:custGeom>
                <a:avLst/>
                <a:gdLst>
                  <a:gd name="T0" fmla="*/ 1592918461 w 72"/>
                  <a:gd name="T1" fmla="*/ 63008440 h 7"/>
                  <a:gd name="T2" fmla="*/ 2147483647 w 72"/>
                  <a:gd name="T3" fmla="*/ 0 h 7"/>
                  <a:gd name="T4" fmla="*/ 2147483647 w 72"/>
                  <a:gd name="T5" fmla="*/ 315026373 h 7"/>
                  <a:gd name="T6" fmla="*/ 245063762 w 72"/>
                  <a:gd name="T7" fmla="*/ 441035285 h 7"/>
                  <a:gd name="T8" fmla="*/ 1592918461 w 72"/>
                  <a:gd name="T9" fmla="*/ 63008440 h 7"/>
                  <a:gd name="T10" fmla="*/ 0 60000 65536"/>
                  <a:gd name="T11" fmla="*/ 0 60000 65536"/>
                  <a:gd name="T12" fmla="*/ 0 60000 65536"/>
                  <a:gd name="T13" fmla="*/ 0 60000 65536"/>
                  <a:gd name="T14" fmla="*/ 0 60000 65536"/>
                  <a:gd name="T15" fmla="*/ 0 w 72"/>
                  <a:gd name="T16" fmla="*/ 0 h 7"/>
                  <a:gd name="T17" fmla="*/ 72 w 72"/>
                  <a:gd name="T18" fmla="*/ 7 h 7"/>
                </a:gdLst>
                <a:ahLst/>
                <a:cxnLst>
                  <a:cxn ang="T10">
                    <a:pos x="T0" y="T1"/>
                  </a:cxn>
                  <a:cxn ang="T11">
                    <a:pos x="T2" y="T3"/>
                  </a:cxn>
                  <a:cxn ang="T12">
                    <a:pos x="T4" y="T5"/>
                  </a:cxn>
                  <a:cxn ang="T13">
                    <a:pos x="T6" y="T7"/>
                  </a:cxn>
                  <a:cxn ang="T14">
                    <a:pos x="T8" y="T9"/>
                  </a:cxn>
                </a:cxnLst>
                <a:rect l="T15" t="T16" r="T17" b="T18"/>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6" name="Freeform 132"/>
              <p:cNvSpPr>
                <a:spLocks/>
              </p:cNvSpPr>
              <p:nvPr/>
            </p:nvSpPr>
            <p:spPr bwMode="auto">
              <a:xfrm>
                <a:off x="788987" y="631825"/>
                <a:ext cx="600075" cy="77788"/>
              </a:xfrm>
              <a:custGeom>
                <a:avLst/>
                <a:gdLst>
                  <a:gd name="T0" fmla="*/ 911007251 w 77"/>
                  <a:gd name="T1" fmla="*/ 121022555 h 10"/>
                  <a:gd name="T2" fmla="*/ 2147483647 w 77"/>
                  <a:gd name="T3" fmla="*/ 0 h 10"/>
                  <a:gd name="T4" fmla="*/ 2147483647 w 77"/>
                  <a:gd name="T5" fmla="*/ 302548653 h 10"/>
                  <a:gd name="T6" fmla="*/ 0 w 77"/>
                  <a:gd name="T7" fmla="*/ 605097307 h 10"/>
                  <a:gd name="T8" fmla="*/ 1882746743 w 77"/>
                  <a:gd name="T9" fmla="*/ 302548653 h 10"/>
                  <a:gd name="T10" fmla="*/ 911007251 w 77"/>
                  <a:gd name="T11" fmla="*/ 121022555 h 10"/>
                  <a:gd name="T12" fmla="*/ 0 60000 65536"/>
                  <a:gd name="T13" fmla="*/ 0 60000 65536"/>
                  <a:gd name="T14" fmla="*/ 0 60000 65536"/>
                  <a:gd name="T15" fmla="*/ 0 60000 65536"/>
                  <a:gd name="T16" fmla="*/ 0 60000 65536"/>
                  <a:gd name="T17" fmla="*/ 0 60000 65536"/>
                  <a:gd name="T18" fmla="*/ 0 w 77"/>
                  <a:gd name="T19" fmla="*/ 0 h 10"/>
                  <a:gd name="T20" fmla="*/ 77 w 77"/>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7" name="Freeform 133"/>
              <p:cNvSpPr>
                <a:spLocks/>
              </p:cNvSpPr>
              <p:nvPr/>
            </p:nvSpPr>
            <p:spPr bwMode="auto">
              <a:xfrm>
                <a:off x="936625" y="749300"/>
                <a:ext cx="452438" cy="69850"/>
              </a:xfrm>
              <a:custGeom>
                <a:avLst/>
                <a:gdLst>
                  <a:gd name="T0" fmla="*/ 0 w 58"/>
                  <a:gd name="T1" fmla="*/ 240935892 h 9"/>
                  <a:gd name="T2" fmla="*/ 2147483647 w 58"/>
                  <a:gd name="T3" fmla="*/ 0 h 9"/>
                  <a:gd name="T4" fmla="*/ 0 w 58"/>
                  <a:gd name="T5" fmla="*/ 240935892 h 9"/>
                  <a:gd name="T6" fmla="*/ 0 60000 65536"/>
                  <a:gd name="T7" fmla="*/ 0 60000 65536"/>
                  <a:gd name="T8" fmla="*/ 0 60000 65536"/>
                  <a:gd name="T9" fmla="*/ 0 w 58"/>
                  <a:gd name="T10" fmla="*/ 0 h 9"/>
                  <a:gd name="T11" fmla="*/ 58 w 58"/>
                  <a:gd name="T12" fmla="*/ 9 h 9"/>
                </a:gdLst>
                <a:ahLst/>
                <a:cxnLst>
                  <a:cxn ang="T6">
                    <a:pos x="T0" y="T1"/>
                  </a:cxn>
                  <a:cxn ang="T7">
                    <a:pos x="T2" y="T3"/>
                  </a:cxn>
                  <a:cxn ang="T8">
                    <a:pos x="T4" y="T5"/>
                  </a:cxn>
                </a:cxnLst>
                <a:rect l="T9" t="T10" r="T11" b="T12"/>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8" name="Freeform 134"/>
              <p:cNvSpPr>
                <a:spLocks/>
              </p:cNvSpPr>
              <p:nvPr/>
            </p:nvSpPr>
            <p:spPr bwMode="auto">
              <a:xfrm>
                <a:off x="773112" y="889000"/>
                <a:ext cx="585788" cy="63500"/>
              </a:xfrm>
              <a:custGeom>
                <a:avLst/>
                <a:gdLst>
                  <a:gd name="T0" fmla="*/ 1403094956 w 75"/>
                  <a:gd name="T1" fmla="*/ 0 h 8"/>
                  <a:gd name="T2" fmla="*/ 2147483647 w 75"/>
                  <a:gd name="T3" fmla="*/ 0 h 8"/>
                  <a:gd name="T4" fmla="*/ 2147483647 w 75"/>
                  <a:gd name="T5" fmla="*/ 252015567 h 8"/>
                  <a:gd name="T6" fmla="*/ 0 w 75"/>
                  <a:gd name="T7" fmla="*/ 504031134 h 8"/>
                  <a:gd name="T8" fmla="*/ 1891126456 w 75"/>
                  <a:gd name="T9" fmla="*/ 189015659 h 8"/>
                  <a:gd name="T10" fmla="*/ 1403094956 w 75"/>
                  <a:gd name="T11" fmla="*/ 0 h 8"/>
                  <a:gd name="T12" fmla="*/ 0 60000 65536"/>
                  <a:gd name="T13" fmla="*/ 0 60000 65536"/>
                  <a:gd name="T14" fmla="*/ 0 60000 65536"/>
                  <a:gd name="T15" fmla="*/ 0 60000 65536"/>
                  <a:gd name="T16" fmla="*/ 0 60000 65536"/>
                  <a:gd name="T17" fmla="*/ 0 60000 65536"/>
                  <a:gd name="T18" fmla="*/ 0 w 75"/>
                  <a:gd name="T19" fmla="*/ 0 h 8"/>
                  <a:gd name="T20" fmla="*/ 75 w 75"/>
                  <a:gd name="T21" fmla="*/ 8 h 8"/>
                </a:gdLst>
                <a:ahLst/>
                <a:cxnLst>
                  <a:cxn ang="T12">
                    <a:pos x="T0" y="T1"/>
                  </a:cxn>
                  <a:cxn ang="T13">
                    <a:pos x="T2" y="T3"/>
                  </a:cxn>
                  <a:cxn ang="T14">
                    <a:pos x="T4" y="T5"/>
                  </a:cxn>
                  <a:cxn ang="T15">
                    <a:pos x="T6" y="T7"/>
                  </a:cxn>
                  <a:cxn ang="T16">
                    <a:pos x="T8" y="T9"/>
                  </a:cxn>
                  <a:cxn ang="T17">
                    <a:pos x="T10" y="T11"/>
                  </a:cxn>
                </a:cxnLst>
                <a:rect l="T18" t="T19" r="T20" b="T21"/>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9" name="Freeform 135"/>
              <p:cNvSpPr>
                <a:spLocks/>
              </p:cNvSpPr>
              <p:nvPr/>
            </p:nvSpPr>
            <p:spPr bwMode="auto">
              <a:xfrm>
                <a:off x="960437" y="990600"/>
                <a:ext cx="428625" cy="55563"/>
              </a:xfrm>
              <a:custGeom>
                <a:avLst/>
                <a:gdLst>
                  <a:gd name="T0" fmla="*/ 0 w 55"/>
                  <a:gd name="T1" fmla="*/ 189017399 h 7"/>
                  <a:gd name="T2" fmla="*/ 2147483647 w 55"/>
                  <a:gd name="T3" fmla="*/ 0 h 7"/>
                  <a:gd name="T4" fmla="*/ 0 w 55"/>
                  <a:gd name="T5" fmla="*/ 189017399 h 7"/>
                  <a:gd name="T6" fmla="*/ 0 60000 65536"/>
                  <a:gd name="T7" fmla="*/ 0 60000 65536"/>
                  <a:gd name="T8" fmla="*/ 0 60000 65536"/>
                  <a:gd name="T9" fmla="*/ 0 w 55"/>
                  <a:gd name="T10" fmla="*/ 0 h 7"/>
                  <a:gd name="T11" fmla="*/ 55 w 55"/>
                  <a:gd name="T12" fmla="*/ 7 h 7"/>
                </a:gdLst>
                <a:ahLst/>
                <a:cxnLst>
                  <a:cxn ang="T6">
                    <a:pos x="T0" y="T1"/>
                  </a:cxn>
                  <a:cxn ang="T7">
                    <a:pos x="T2" y="T3"/>
                  </a:cxn>
                  <a:cxn ang="T8">
                    <a:pos x="T4" y="T5"/>
                  </a:cxn>
                </a:cxnLst>
                <a:rect l="T9" t="T10" r="T11" b="T12"/>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0" name="Freeform 136"/>
              <p:cNvSpPr>
                <a:spLocks/>
              </p:cNvSpPr>
              <p:nvPr/>
            </p:nvSpPr>
            <p:spPr bwMode="auto">
              <a:xfrm>
                <a:off x="992187" y="1116013"/>
                <a:ext cx="334963" cy="61913"/>
              </a:xfrm>
              <a:custGeom>
                <a:avLst/>
                <a:gdLst>
                  <a:gd name="T0" fmla="*/ 0 w 43"/>
                  <a:gd name="T1" fmla="*/ 119786150 h 8"/>
                  <a:gd name="T2" fmla="*/ 2147483647 w 43"/>
                  <a:gd name="T3" fmla="*/ 59893075 h 8"/>
                  <a:gd name="T4" fmla="*/ 1577722396 w 43"/>
                  <a:gd name="T5" fmla="*/ 419259279 h 8"/>
                  <a:gd name="T6" fmla="*/ 0 w 43"/>
                  <a:gd name="T7" fmla="*/ 119786150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1" name="Freeform 137"/>
              <p:cNvSpPr>
                <a:spLocks/>
              </p:cNvSpPr>
              <p:nvPr/>
            </p:nvSpPr>
            <p:spPr bwMode="auto">
              <a:xfrm>
                <a:off x="842962" y="1169988"/>
                <a:ext cx="655638" cy="63500"/>
              </a:xfrm>
              <a:custGeom>
                <a:avLst/>
                <a:gdLst>
                  <a:gd name="T0" fmla="*/ 0 w 84"/>
                  <a:gd name="T1" fmla="*/ 315023474 h 8"/>
                  <a:gd name="T2" fmla="*/ 2147483647 w 84"/>
                  <a:gd name="T3" fmla="*/ 0 h 8"/>
                  <a:gd name="T4" fmla="*/ 1949484736 w 84"/>
                  <a:gd name="T5" fmla="*/ 504031134 h 8"/>
                  <a:gd name="T6" fmla="*/ 0 w 84"/>
                  <a:gd name="T7" fmla="*/ 315023474 h 8"/>
                  <a:gd name="T8" fmla="*/ 0 60000 65536"/>
                  <a:gd name="T9" fmla="*/ 0 60000 65536"/>
                  <a:gd name="T10" fmla="*/ 0 60000 65536"/>
                  <a:gd name="T11" fmla="*/ 0 60000 65536"/>
                  <a:gd name="T12" fmla="*/ 0 w 84"/>
                  <a:gd name="T13" fmla="*/ 0 h 8"/>
                  <a:gd name="T14" fmla="*/ 84 w 84"/>
                  <a:gd name="T15" fmla="*/ 8 h 8"/>
                </a:gdLst>
                <a:ahLst/>
                <a:cxnLst>
                  <a:cxn ang="T8">
                    <a:pos x="T0" y="T1"/>
                  </a:cxn>
                  <a:cxn ang="T9">
                    <a:pos x="T2" y="T3"/>
                  </a:cxn>
                  <a:cxn ang="T10">
                    <a:pos x="T4" y="T5"/>
                  </a:cxn>
                  <a:cxn ang="T11">
                    <a:pos x="T6" y="T7"/>
                  </a:cxn>
                </a:cxnLst>
                <a:rect l="T12" t="T13" r="T14" b="T15"/>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2" name="Freeform 138"/>
              <p:cNvSpPr>
                <a:spLocks/>
              </p:cNvSpPr>
              <p:nvPr/>
            </p:nvSpPr>
            <p:spPr bwMode="auto">
              <a:xfrm>
                <a:off x="1600200" y="406400"/>
                <a:ext cx="77788" cy="46038"/>
              </a:xfrm>
              <a:custGeom>
                <a:avLst/>
                <a:gdLst>
                  <a:gd name="T0" fmla="*/ 423571178 w 10"/>
                  <a:gd name="T1" fmla="*/ 0 h 6"/>
                  <a:gd name="T2" fmla="*/ 0 w 10"/>
                  <a:gd name="T3" fmla="*/ 353249582 h 6"/>
                  <a:gd name="T4" fmla="*/ 423571178 w 10"/>
                  <a:gd name="T5" fmla="*/ 0 h 6"/>
                  <a:gd name="T6" fmla="*/ 0 60000 65536"/>
                  <a:gd name="T7" fmla="*/ 0 60000 65536"/>
                  <a:gd name="T8" fmla="*/ 0 60000 65536"/>
                  <a:gd name="T9" fmla="*/ 0 w 10"/>
                  <a:gd name="T10" fmla="*/ 0 h 6"/>
                  <a:gd name="T11" fmla="*/ 10 w 10"/>
                  <a:gd name="T12" fmla="*/ 6 h 6"/>
                </a:gdLst>
                <a:ahLst/>
                <a:cxnLst>
                  <a:cxn ang="T6">
                    <a:pos x="T0" y="T1"/>
                  </a:cxn>
                  <a:cxn ang="T7">
                    <a:pos x="T2" y="T3"/>
                  </a:cxn>
                  <a:cxn ang="T8">
                    <a:pos x="T4" y="T5"/>
                  </a:cxn>
                </a:cxnLst>
                <a:rect l="T9" t="T10" r="T11" b="T12"/>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3" name="Freeform 139"/>
              <p:cNvSpPr>
                <a:spLocks/>
              </p:cNvSpPr>
              <p:nvPr/>
            </p:nvSpPr>
            <p:spPr bwMode="auto">
              <a:xfrm>
                <a:off x="1592262" y="147638"/>
                <a:ext cx="85725" cy="39688"/>
              </a:xfrm>
              <a:custGeom>
                <a:avLst/>
                <a:gdLst>
                  <a:gd name="T0" fmla="*/ 485865874 w 11"/>
                  <a:gd name="T1" fmla="*/ 0 h 5"/>
                  <a:gd name="T2" fmla="*/ 0 w 11"/>
                  <a:gd name="T3" fmla="*/ 315027473 h 5"/>
                  <a:gd name="T4" fmla="*/ 485865874 w 11"/>
                  <a:gd name="T5" fmla="*/ 0 h 5"/>
                  <a:gd name="T6" fmla="*/ 0 60000 65536"/>
                  <a:gd name="T7" fmla="*/ 0 60000 65536"/>
                  <a:gd name="T8" fmla="*/ 0 60000 65536"/>
                  <a:gd name="T9" fmla="*/ 0 w 11"/>
                  <a:gd name="T10" fmla="*/ 0 h 5"/>
                  <a:gd name="T11" fmla="*/ 11 w 11"/>
                  <a:gd name="T12" fmla="*/ 5 h 5"/>
                </a:gdLst>
                <a:ahLst/>
                <a:cxnLst>
                  <a:cxn ang="T6">
                    <a:pos x="T0" y="T1"/>
                  </a:cxn>
                  <a:cxn ang="T7">
                    <a:pos x="T2" y="T3"/>
                  </a:cxn>
                  <a:cxn ang="T8">
                    <a:pos x="T4" y="T5"/>
                  </a:cxn>
                </a:cxnLst>
                <a:rect l="T9" t="T10" r="T11" b="T12"/>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4" name="Freeform 140"/>
              <p:cNvSpPr>
                <a:spLocks/>
              </p:cNvSpPr>
              <p:nvPr/>
            </p:nvSpPr>
            <p:spPr bwMode="auto">
              <a:xfrm>
                <a:off x="1562100" y="647700"/>
                <a:ext cx="115888" cy="39688"/>
              </a:xfrm>
              <a:custGeom>
                <a:avLst/>
                <a:gdLst>
                  <a:gd name="T0" fmla="*/ 656582853 w 15"/>
                  <a:gd name="T1" fmla="*/ 0 h 5"/>
                  <a:gd name="T2" fmla="*/ 0 w 15"/>
                  <a:gd name="T3" fmla="*/ 315027473 h 5"/>
                  <a:gd name="T4" fmla="*/ 656582853 w 15"/>
                  <a:gd name="T5" fmla="*/ 0 h 5"/>
                  <a:gd name="T6" fmla="*/ 0 60000 65536"/>
                  <a:gd name="T7" fmla="*/ 0 60000 65536"/>
                  <a:gd name="T8" fmla="*/ 0 60000 65536"/>
                  <a:gd name="T9" fmla="*/ 0 w 15"/>
                  <a:gd name="T10" fmla="*/ 0 h 5"/>
                  <a:gd name="T11" fmla="*/ 15 w 15"/>
                  <a:gd name="T12" fmla="*/ 5 h 5"/>
                </a:gdLst>
                <a:ahLst/>
                <a:cxnLst>
                  <a:cxn ang="T6">
                    <a:pos x="T0" y="T1"/>
                  </a:cxn>
                  <a:cxn ang="T7">
                    <a:pos x="T2" y="T3"/>
                  </a:cxn>
                  <a:cxn ang="T8">
                    <a:pos x="T4" y="T5"/>
                  </a:cxn>
                </a:cxnLst>
                <a:rect l="T9" t="T10" r="T11" b="T12"/>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5" name="Freeform 141"/>
              <p:cNvSpPr>
                <a:spLocks/>
              </p:cNvSpPr>
              <p:nvPr/>
            </p:nvSpPr>
            <p:spPr bwMode="auto">
              <a:xfrm>
                <a:off x="1570037" y="803275"/>
                <a:ext cx="93663" cy="117475"/>
              </a:xfrm>
              <a:custGeom>
                <a:avLst/>
                <a:gdLst>
                  <a:gd name="T0" fmla="*/ 365535474 w 12"/>
                  <a:gd name="T1" fmla="*/ 0 h 15"/>
                  <a:gd name="T2" fmla="*/ 426455431 w 12"/>
                  <a:gd name="T3" fmla="*/ 368010045 h 15"/>
                  <a:gd name="T4" fmla="*/ 731063142 w 12"/>
                  <a:gd name="T5" fmla="*/ 736020091 h 15"/>
                  <a:gd name="T6" fmla="*/ 0 w 12"/>
                  <a:gd name="T7" fmla="*/ 858687455 h 15"/>
                  <a:gd name="T8" fmla="*/ 365535474 w 12"/>
                  <a:gd name="T9" fmla="*/ 613352727 h 15"/>
                  <a:gd name="T10" fmla="*/ 365535474 w 12"/>
                  <a:gd name="T11" fmla="*/ 0 h 15"/>
                  <a:gd name="T12" fmla="*/ 0 60000 65536"/>
                  <a:gd name="T13" fmla="*/ 0 60000 65536"/>
                  <a:gd name="T14" fmla="*/ 0 60000 65536"/>
                  <a:gd name="T15" fmla="*/ 0 60000 65536"/>
                  <a:gd name="T16" fmla="*/ 0 60000 65536"/>
                  <a:gd name="T17" fmla="*/ 0 60000 65536"/>
                  <a:gd name="T18" fmla="*/ 0 w 12"/>
                  <a:gd name="T19" fmla="*/ 0 h 15"/>
                  <a:gd name="T20" fmla="*/ 12 w 12"/>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6" name="Freeform 142"/>
              <p:cNvSpPr>
                <a:spLocks/>
              </p:cNvSpPr>
              <p:nvPr/>
            </p:nvSpPr>
            <p:spPr bwMode="auto">
              <a:xfrm>
                <a:off x="1608137" y="1100138"/>
                <a:ext cx="47625" cy="39688"/>
              </a:xfrm>
              <a:custGeom>
                <a:avLst/>
                <a:gdLst>
                  <a:gd name="T0" fmla="*/ 189015689 w 6"/>
                  <a:gd name="T1" fmla="*/ 0 h 5"/>
                  <a:gd name="T2" fmla="*/ 0 w 6"/>
                  <a:gd name="T3" fmla="*/ 315027473 h 5"/>
                  <a:gd name="T4" fmla="*/ 189015689 w 6"/>
                  <a:gd name="T5" fmla="*/ 0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7" name="Freeform 143"/>
              <p:cNvSpPr>
                <a:spLocks/>
              </p:cNvSpPr>
              <p:nvPr/>
            </p:nvSpPr>
            <p:spPr bwMode="auto">
              <a:xfrm>
                <a:off x="141287" y="101600"/>
                <a:ext cx="428625" cy="46038"/>
              </a:xfrm>
              <a:custGeom>
                <a:avLst/>
                <a:gdLst>
                  <a:gd name="T0" fmla="*/ 0 w 55"/>
                  <a:gd name="T1" fmla="*/ 0 h 6"/>
                  <a:gd name="T2" fmla="*/ 2147483647 w 55"/>
                  <a:gd name="T3" fmla="*/ 176624791 h 6"/>
                  <a:gd name="T4" fmla="*/ 0 w 55"/>
                  <a:gd name="T5" fmla="*/ 0 h 6"/>
                  <a:gd name="T6" fmla="*/ 0 60000 65536"/>
                  <a:gd name="T7" fmla="*/ 0 60000 65536"/>
                  <a:gd name="T8" fmla="*/ 0 60000 65536"/>
                  <a:gd name="T9" fmla="*/ 0 w 55"/>
                  <a:gd name="T10" fmla="*/ 0 h 6"/>
                  <a:gd name="T11" fmla="*/ 55 w 55"/>
                  <a:gd name="T12" fmla="*/ 6 h 6"/>
                </a:gdLst>
                <a:ahLst/>
                <a:cxnLst>
                  <a:cxn ang="T6">
                    <a:pos x="T0" y="T1"/>
                  </a:cxn>
                  <a:cxn ang="T7">
                    <a:pos x="T2" y="T3"/>
                  </a:cxn>
                  <a:cxn ang="T8">
                    <a:pos x="T4" y="T5"/>
                  </a:cxn>
                </a:cxnLst>
                <a:rect l="T9" t="T10" r="T11" b="T12"/>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8" name="Freeform 144"/>
              <p:cNvSpPr>
                <a:spLocks/>
              </p:cNvSpPr>
              <p:nvPr/>
            </p:nvSpPr>
            <p:spPr bwMode="auto">
              <a:xfrm>
                <a:off x="31750" y="492125"/>
                <a:ext cx="147638" cy="38100"/>
              </a:xfrm>
              <a:custGeom>
                <a:avLst/>
                <a:gdLst>
                  <a:gd name="T0" fmla="*/ 422656464 w 19"/>
                  <a:gd name="T1" fmla="*/ 0 h 5"/>
                  <a:gd name="T2" fmla="*/ 1147209448 w 19"/>
                  <a:gd name="T3" fmla="*/ 58064393 h 5"/>
                  <a:gd name="T4" fmla="*/ 241520191 w 19"/>
                  <a:gd name="T5" fmla="*/ 232257571 h 5"/>
                  <a:gd name="T6" fmla="*/ 422656464 w 19"/>
                  <a:gd name="T7" fmla="*/ 0 h 5"/>
                  <a:gd name="T8" fmla="*/ 0 60000 65536"/>
                  <a:gd name="T9" fmla="*/ 0 60000 65536"/>
                  <a:gd name="T10" fmla="*/ 0 60000 65536"/>
                  <a:gd name="T11" fmla="*/ 0 60000 65536"/>
                  <a:gd name="T12" fmla="*/ 0 w 19"/>
                  <a:gd name="T13" fmla="*/ 0 h 5"/>
                  <a:gd name="T14" fmla="*/ 19 w 19"/>
                  <a:gd name="T15" fmla="*/ 5 h 5"/>
                </a:gdLst>
                <a:ahLst/>
                <a:cxnLst>
                  <a:cxn ang="T8">
                    <a:pos x="T0" y="T1"/>
                  </a:cxn>
                  <a:cxn ang="T9">
                    <a:pos x="T2" y="T3"/>
                  </a:cxn>
                  <a:cxn ang="T10">
                    <a:pos x="T4" y="T5"/>
                  </a:cxn>
                  <a:cxn ang="T11">
                    <a:pos x="T6" y="T7"/>
                  </a:cxn>
                </a:cxnLst>
                <a:rect l="T12" t="T13" r="T14" b="T15"/>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9" name="Freeform 145"/>
              <p:cNvSpPr>
                <a:spLocks/>
              </p:cNvSpPr>
              <p:nvPr/>
            </p:nvSpPr>
            <p:spPr bwMode="auto">
              <a:xfrm>
                <a:off x="31750" y="725488"/>
                <a:ext cx="155575" cy="31750"/>
              </a:xfrm>
              <a:custGeom>
                <a:avLst/>
                <a:gdLst>
                  <a:gd name="T0" fmla="*/ 363057582 w 20"/>
                  <a:gd name="T1" fmla="*/ 0 h 4"/>
                  <a:gd name="T2" fmla="*/ 1210179056 w 20"/>
                  <a:gd name="T3" fmla="*/ 0 h 4"/>
                  <a:gd name="T4" fmla="*/ 121021777 w 20"/>
                  <a:gd name="T5" fmla="*/ 252015567 h 4"/>
                  <a:gd name="T6" fmla="*/ 363057582 w 20"/>
                  <a:gd name="T7" fmla="*/ 0 h 4"/>
                  <a:gd name="T8" fmla="*/ 0 60000 65536"/>
                  <a:gd name="T9" fmla="*/ 0 60000 65536"/>
                  <a:gd name="T10" fmla="*/ 0 60000 65536"/>
                  <a:gd name="T11" fmla="*/ 0 60000 65536"/>
                  <a:gd name="T12" fmla="*/ 0 w 20"/>
                  <a:gd name="T13" fmla="*/ 0 h 4"/>
                  <a:gd name="T14" fmla="*/ 20 w 20"/>
                  <a:gd name="T15" fmla="*/ 4 h 4"/>
                </a:gdLst>
                <a:ahLst/>
                <a:cxnLst>
                  <a:cxn ang="T8">
                    <a:pos x="T0" y="T1"/>
                  </a:cxn>
                  <a:cxn ang="T9">
                    <a:pos x="T2" y="T3"/>
                  </a:cxn>
                  <a:cxn ang="T10">
                    <a:pos x="T4" y="T5"/>
                  </a:cxn>
                  <a:cxn ang="T11">
                    <a:pos x="T6" y="T7"/>
                  </a:cxn>
                </a:cxnLst>
                <a:rect l="T12" t="T13" r="T14" b="T15"/>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0" name="Freeform 146"/>
              <p:cNvSpPr>
                <a:spLocks/>
              </p:cNvSpPr>
              <p:nvPr/>
            </p:nvSpPr>
            <p:spPr bwMode="auto">
              <a:xfrm>
                <a:off x="23812" y="982663"/>
                <a:ext cx="155575" cy="39688"/>
              </a:xfrm>
              <a:custGeom>
                <a:avLst/>
                <a:gdLst>
                  <a:gd name="T0" fmla="*/ 363057582 w 20"/>
                  <a:gd name="T1" fmla="*/ 0 h 5"/>
                  <a:gd name="T2" fmla="*/ 1210179056 w 20"/>
                  <a:gd name="T3" fmla="*/ 63008660 h 5"/>
                  <a:gd name="T4" fmla="*/ 121021777 w 20"/>
                  <a:gd name="T5" fmla="*/ 315027473 h 5"/>
                  <a:gd name="T6" fmla="*/ 363057582 w 20"/>
                  <a:gd name="T7" fmla="*/ 0 h 5"/>
                  <a:gd name="T8" fmla="*/ 0 60000 65536"/>
                  <a:gd name="T9" fmla="*/ 0 60000 65536"/>
                  <a:gd name="T10" fmla="*/ 0 60000 65536"/>
                  <a:gd name="T11" fmla="*/ 0 60000 65536"/>
                  <a:gd name="T12" fmla="*/ 0 w 20"/>
                  <a:gd name="T13" fmla="*/ 0 h 5"/>
                  <a:gd name="T14" fmla="*/ 20 w 20"/>
                  <a:gd name="T15" fmla="*/ 5 h 5"/>
                </a:gdLst>
                <a:ahLst/>
                <a:cxnLst>
                  <a:cxn ang="T8">
                    <a:pos x="T0" y="T1"/>
                  </a:cxn>
                  <a:cxn ang="T9">
                    <a:pos x="T2" y="T3"/>
                  </a:cxn>
                  <a:cxn ang="T10">
                    <a:pos x="T4" y="T5"/>
                  </a:cxn>
                  <a:cxn ang="T11">
                    <a:pos x="T6" y="T7"/>
                  </a:cxn>
                </a:cxnLst>
                <a:rect l="T12" t="T13" r="T14" b="T15"/>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1" name="Freeform 147"/>
              <p:cNvSpPr>
                <a:spLocks/>
              </p:cNvSpPr>
              <p:nvPr/>
            </p:nvSpPr>
            <p:spPr bwMode="auto">
              <a:xfrm>
                <a:off x="155575" y="1201738"/>
                <a:ext cx="563563" cy="69850"/>
              </a:xfrm>
              <a:custGeom>
                <a:avLst/>
                <a:gdLst>
                  <a:gd name="T0" fmla="*/ 0 w 72"/>
                  <a:gd name="T1" fmla="*/ 0 h 9"/>
                  <a:gd name="T2" fmla="*/ 2147483647 w 72"/>
                  <a:gd name="T3" fmla="*/ 60233973 h 9"/>
                  <a:gd name="T4" fmla="*/ 0 w 72"/>
                  <a:gd name="T5" fmla="*/ 0 h 9"/>
                  <a:gd name="T6" fmla="*/ 0 60000 65536"/>
                  <a:gd name="T7" fmla="*/ 0 60000 65536"/>
                  <a:gd name="T8" fmla="*/ 0 60000 65536"/>
                  <a:gd name="T9" fmla="*/ 0 w 72"/>
                  <a:gd name="T10" fmla="*/ 0 h 9"/>
                  <a:gd name="T11" fmla="*/ 72 w 72"/>
                  <a:gd name="T12" fmla="*/ 9 h 9"/>
                </a:gdLst>
                <a:ahLst/>
                <a:cxnLst>
                  <a:cxn ang="T6">
                    <a:pos x="T0" y="T1"/>
                  </a:cxn>
                  <a:cxn ang="T7">
                    <a:pos x="T2" y="T3"/>
                  </a:cxn>
                  <a:cxn ang="T8">
                    <a:pos x="T4" y="T5"/>
                  </a:cxn>
                </a:cxnLst>
                <a:rect l="T9" t="T10" r="T11" b="T12"/>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2" name="Freeform 148"/>
              <p:cNvSpPr>
                <a:spLocks/>
              </p:cNvSpPr>
              <p:nvPr/>
            </p:nvSpPr>
            <p:spPr bwMode="auto">
              <a:xfrm>
                <a:off x="1155700" y="1263650"/>
                <a:ext cx="280988" cy="250825"/>
              </a:xfrm>
              <a:custGeom>
                <a:avLst/>
                <a:gdLst>
                  <a:gd name="T0" fmla="*/ 2147483647 w 36"/>
                  <a:gd name="T1" fmla="*/ 0 h 32"/>
                  <a:gd name="T2" fmla="*/ 182767067 w 36"/>
                  <a:gd name="T3" fmla="*/ 1904600028 h 32"/>
                  <a:gd name="T4" fmla="*/ 2147483647 w 36"/>
                  <a:gd name="T5" fmla="*/ 0 h 32"/>
                  <a:gd name="T6" fmla="*/ 0 60000 65536"/>
                  <a:gd name="T7" fmla="*/ 0 60000 65536"/>
                  <a:gd name="T8" fmla="*/ 0 60000 65536"/>
                  <a:gd name="T9" fmla="*/ 0 w 36"/>
                  <a:gd name="T10" fmla="*/ 0 h 32"/>
                  <a:gd name="T11" fmla="*/ 36 w 36"/>
                  <a:gd name="T12" fmla="*/ 32 h 32"/>
                </a:gdLst>
                <a:ahLst/>
                <a:cxnLst>
                  <a:cxn ang="T6">
                    <a:pos x="T0" y="T1"/>
                  </a:cxn>
                  <a:cxn ang="T7">
                    <a:pos x="T2" y="T3"/>
                  </a:cxn>
                  <a:cxn ang="T8">
                    <a:pos x="T4" y="T5"/>
                  </a:cxn>
                </a:cxnLst>
                <a:rect l="T9" t="T10" r="T11" b="T12"/>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pic>
          <p:nvPicPr>
            <p:cNvPr id="29" name="图片 15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791640"/>
              <a:ext cx="3499407" cy="560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5" name="组合 32"/>
          <p:cNvGrpSpPr>
            <a:grpSpLocks/>
          </p:cNvGrpSpPr>
          <p:nvPr/>
        </p:nvGrpSpPr>
        <p:grpSpPr bwMode="auto">
          <a:xfrm>
            <a:off x="335696" y="184748"/>
            <a:ext cx="4283075" cy="907454"/>
            <a:chOff x="0" y="-97746"/>
            <a:chExt cx="4281735" cy="906718"/>
          </a:xfrm>
        </p:grpSpPr>
        <p:sp>
          <p:nvSpPr>
            <p:cNvPr id="56" name="文本框 33"/>
            <p:cNvSpPr txBox="1">
              <a:spLocks noChangeArrowheads="1"/>
            </p:cNvSpPr>
            <p:nvPr/>
          </p:nvSpPr>
          <p:spPr bwMode="auto">
            <a:xfrm>
              <a:off x="1347377" y="-97746"/>
              <a:ext cx="1620450" cy="522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上交材料</a:t>
              </a:r>
            </a:p>
          </p:txBody>
        </p:sp>
        <p:cxnSp>
          <p:nvCxnSpPr>
            <p:cNvPr id="57" name="直接连接符 34"/>
            <p:cNvCxnSpPr>
              <a:cxnSpLocks noChangeShapeType="1"/>
            </p:cNvCxnSpPr>
            <p:nvPr/>
          </p:nvCxnSpPr>
          <p:spPr bwMode="auto">
            <a:xfrm>
              <a:off x="0"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sp>
          <p:nvSpPr>
            <p:cNvPr id="61" name="文本框 35"/>
            <p:cNvSpPr txBox="1">
              <a:spLocks noChangeArrowheads="1"/>
            </p:cNvSpPr>
            <p:nvPr/>
          </p:nvSpPr>
          <p:spPr bwMode="auto">
            <a:xfrm>
              <a:off x="1535762" y="409186"/>
              <a:ext cx="1210209" cy="39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注意事项</a:t>
              </a:r>
            </a:p>
          </p:txBody>
        </p:sp>
      </p:grpSp>
      <p:sp>
        <p:nvSpPr>
          <p:cNvPr id="58" name="矩形 57"/>
          <p:cNvSpPr/>
          <p:nvPr/>
        </p:nvSpPr>
        <p:spPr>
          <a:xfrm>
            <a:off x="3556501" y="2135632"/>
            <a:ext cx="6450051" cy="2908489"/>
          </a:xfrm>
          <a:prstGeom prst="rect">
            <a:avLst/>
          </a:prstGeom>
        </p:spPr>
        <p:txBody>
          <a:bodyPr wrap="square">
            <a:spAutoFit/>
          </a:bodyPr>
          <a:lstStyle/>
          <a:p>
            <a:pPr>
              <a:lnSpc>
                <a:spcPct val="150000"/>
              </a:lnSpc>
            </a:pPr>
            <a:r>
              <a:rPr lang="zh-CN" altLang="en-US" sz="4400" b="1" dirty="0">
                <a:solidFill>
                  <a:srgbClr val="C00000"/>
                </a:solidFill>
                <a:ea typeface="微软雅黑" panose="020B0503020204020204" pitchFamily="34" charset="-122"/>
              </a:rPr>
              <a:t>    本</a:t>
            </a:r>
            <a:r>
              <a:rPr lang="zh-CN" altLang="en-US" sz="2000" b="1" dirty="0">
                <a:solidFill>
                  <a:srgbClr val="C00000"/>
                </a:solidFill>
                <a:ea typeface="微软雅黑" panose="020B0503020204020204" pitchFamily="34" charset="-122"/>
              </a:rPr>
              <a:t>次教师资格认定仅限于教师系列。</a:t>
            </a:r>
            <a:endParaRPr lang="en-US" altLang="zh-CN" sz="2000" b="1" dirty="0">
              <a:solidFill>
                <a:srgbClr val="C00000"/>
              </a:solidFill>
              <a:ea typeface="微软雅黑" panose="020B0503020204020204" pitchFamily="34" charset="-122"/>
            </a:endParaRPr>
          </a:p>
          <a:p>
            <a:pPr>
              <a:lnSpc>
                <a:spcPct val="150000"/>
              </a:lnSpc>
            </a:pPr>
            <a:r>
              <a:rPr lang="en-US" altLang="zh-CN" sz="2000" b="1" dirty="0">
                <a:solidFill>
                  <a:srgbClr val="C00000"/>
                </a:solidFill>
                <a:ea typeface="微软雅黑" panose="020B0503020204020204" pitchFamily="34" charset="-122"/>
              </a:rPr>
              <a:t>         </a:t>
            </a:r>
            <a:r>
              <a:rPr lang="zh-CN" altLang="en-US" sz="2000" b="1" dirty="0">
                <a:solidFill>
                  <a:srgbClr val="C00000"/>
                </a:solidFill>
                <a:ea typeface="微软雅黑" panose="020B0503020204020204" pitchFamily="34" charset="-122"/>
              </a:rPr>
              <a:t>对准备材料如有不明之处可致电人事科咨询，为给补足或修改材料预留时间，请各位老师尽量早些提交。</a:t>
            </a:r>
            <a:endParaRPr lang="en-US" altLang="zh-CN" sz="2000" b="1" dirty="0">
              <a:solidFill>
                <a:srgbClr val="C00000"/>
              </a:solidFill>
              <a:ea typeface="微软雅黑" panose="020B0503020204020204" pitchFamily="34" charset="-122"/>
            </a:endParaRPr>
          </a:p>
          <a:p>
            <a:pPr>
              <a:lnSpc>
                <a:spcPct val="150000"/>
              </a:lnSpc>
            </a:pPr>
            <a:endParaRPr lang="en-US" altLang="zh-CN" sz="2000" b="1" dirty="0">
              <a:solidFill>
                <a:srgbClr val="C00000"/>
              </a:solidFill>
              <a:ea typeface="微软雅黑" panose="020B0503020204020204" pitchFamily="34" charset="-122"/>
            </a:endParaRPr>
          </a:p>
          <a:p>
            <a:pPr>
              <a:lnSpc>
                <a:spcPct val="150000"/>
              </a:lnSpc>
            </a:pPr>
            <a:endParaRPr lang="zh-CN" altLang="en-US" b="1" dirty="0">
              <a:solidFill>
                <a:srgbClr val="C00000"/>
              </a:solidFill>
            </a:endParaRPr>
          </a:p>
        </p:txBody>
      </p:sp>
    </p:spTree>
    <p:extLst>
      <p:ext uri="{BB962C8B-B14F-4D97-AF65-F5344CB8AC3E}">
        <p14:creationId xmlns:p14="http://schemas.microsoft.com/office/powerpoint/2010/main" val="2165334157"/>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5350" y="-3913188"/>
            <a:ext cx="7308850" cy="746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文本框 3"/>
          <p:cNvSpPr txBox="1">
            <a:spLocks noChangeArrowheads="1"/>
          </p:cNvSpPr>
          <p:nvPr/>
        </p:nvSpPr>
        <p:spPr bwMode="auto">
          <a:xfrm>
            <a:off x="1127125" y="3351213"/>
            <a:ext cx="28178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dist" eaLnBrk="1" hangingPunct="1">
              <a:buFont typeface="Arial" panose="020B0604020202020204" pitchFamily="34" charset="0"/>
              <a:buNone/>
            </a:pPr>
            <a:r>
              <a:rPr lang="zh-CN" altLang="en-US" sz="3600" dirty="0">
                <a:solidFill>
                  <a:schemeClr val="tx2"/>
                </a:solidFill>
                <a:latin typeface="Agency FB" panose="020B0503020202020204" pitchFamily="34" charset="0"/>
              </a:rPr>
              <a:t>需要做的事</a:t>
            </a:r>
          </a:p>
        </p:txBody>
      </p:sp>
      <p:grpSp>
        <p:nvGrpSpPr>
          <p:cNvPr id="2" name="组合 16"/>
          <p:cNvGrpSpPr>
            <a:grpSpLocks/>
          </p:cNvGrpSpPr>
          <p:nvPr/>
        </p:nvGrpSpPr>
        <p:grpSpPr bwMode="auto">
          <a:xfrm>
            <a:off x="5791200" y="922338"/>
            <a:ext cx="5511800" cy="1020780"/>
            <a:chOff x="0" y="0"/>
            <a:chExt cx="5511800" cy="1020812"/>
          </a:xfrm>
        </p:grpSpPr>
        <p:grpSp>
          <p:nvGrpSpPr>
            <p:cNvPr id="7207" name="组合 8"/>
            <p:cNvGrpSpPr>
              <a:grpSpLocks/>
            </p:cNvGrpSpPr>
            <p:nvPr/>
          </p:nvGrpSpPr>
          <p:grpSpPr bwMode="auto">
            <a:xfrm>
              <a:off x="0" y="0"/>
              <a:ext cx="754743" cy="482600"/>
              <a:chOff x="0" y="0"/>
              <a:chExt cx="754743" cy="482600"/>
            </a:xfrm>
          </p:grpSpPr>
          <p:sp>
            <p:nvSpPr>
              <p:cNvPr id="7215" name="等腰三角形 6"/>
              <p:cNvSpPr>
                <a:spLocks/>
              </p:cNvSpPr>
              <p:nvPr/>
            </p:nvSpPr>
            <p:spPr bwMode="auto">
              <a:xfrm>
                <a:off x="0" y="3629"/>
                <a:ext cx="754743" cy="478971"/>
              </a:xfrm>
              <a:custGeom>
                <a:avLst/>
                <a:gdLst>
                  <a:gd name="T0" fmla="*/ 0 w 754743"/>
                  <a:gd name="T1" fmla="*/ 348342 h 478971"/>
                  <a:gd name="T2" fmla="*/ 246743 w 754743"/>
                  <a:gd name="T3" fmla="*/ 0 h 478971"/>
                  <a:gd name="T4" fmla="*/ 754743 w 754743"/>
                  <a:gd name="T5" fmla="*/ 478971 h 478971"/>
                  <a:gd name="T6" fmla="*/ 0 w 754743"/>
                  <a:gd name="T7" fmla="*/ 348342 h 478971"/>
                  <a:gd name="T8" fmla="*/ 0 60000 65536"/>
                  <a:gd name="T9" fmla="*/ 0 60000 65536"/>
                  <a:gd name="T10" fmla="*/ 0 60000 65536"/>
                  <a:gd name="T11" fmla="*/ 0 60000 65536"/>
                  <a:gd name="T12" fmla="*/ 0 w 754743"/>
                  <a:gd name="T13" fmla="*/ 0 h 478971"/>
                  <a:gd name="T14" fmla="*/ 754743 w 754743"/>
                  <a:gd name="T15" fmla="*/ 478971 h 478971"/>
                </a:gdLst>
                <a:ahLst/>
                <a:cxnLst>
                  <a:cxn ang="T8">
                    <a:pos x="T0" y="T1"/>
                  </a:cxn>
                  <a:cxn ang="T9">
                    <a:pos x="T2" y="T3"/>
                  </a:cxn>
                  <a:cxn ang="T10">
                    <a:pos x="T4" y="T5"/>
                  </a:cxn>
                  <a:cxn ang="T11">
                    <a:pos x="T6" y="T7"/>
                  </a:cxn>
                </a:cxnLst>
                <a:rect l="T12" t="T13" r="T14" b="T15"/>
                <a:pathLst>
                  <a:path w="754743" h="478971">
                    <a:moveTo>
                      <a:pt x="0" y="348342"/>
                    </a:moveTo>
                    <a:lnTo>
                      <a:pt x="246743" y="0"/>
                    </a:lnTo>
                    <a:lnTo>
                      <a:pt x="754743" y="478971"/>
                    </a:lnTo>
                    <a:lnTo>
                      <a:pt x="0" y="348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16" name="等腰三角形 7"/>
              <p:cNvSpPr>
                <a:spLocks/>
              </p:cNvSpPr>
              <p:nvPr/>
            </p:nvSpPr>
            <p:spPr bwMode="auto">
              <a:xfrm>
                <a:off x="242207" y="0"/>
                <a:ext cx="512535" cy="482600"/>
              </a:xfrm>
              <a:custGeom>
                <a:avLst/>
                <a:gdLst>
                  <a:gd name="T0" fmla="*/ 512535 w 512535"/>
                  <a:gd name="T1" fmla="*/ 482600 h 482600"/>
                  <a:gd name="T2" fmla="*/ 0 w 512535"/>
                  <a:gd name="T3" fmla="*/ 12700 h 482600"/>
                  <a:gd name="T4" fmla="*/ 198664 w 512535"/>
                  <a:gd name="T5" fmla="*/ 0 h 482600"/>
                  <a:gd name="T6" fmla="*/ 512535 w 512535"/>
                  <a:gd name="T7" fmla="*/ 482600 h 482600"/>
                  <a:gd name="T8" fmla="*/ 0 60000 65536"/>
                  <a:gd name="T9" fmla="*/ 0 60000 65536"/>
                  <a:gd name="T10" fmla="*/ 0 60000 65536"/>
                  <a:gd name="T11" fmla="*/ 0 60000 65536"/>
                  <a:gd name="T12" fmla="*/ 0 w 512535"/>
                  <a:gd name="T13" fmla="*/ 0 h 482600"/>
                  <a:gd name="T14" fmla="*/ 512535 w 512535"/>
                  <a:gd name="T15" fmla="*/ 482600 h 482600"/>
                </a:gdLst>
                <a:ahLst/>
                <a:cxnLst>
                  <a:cxn ang="T8">
                    <a:pos x="T0" y="T1"/>
                  </a:cxn>
                  <a:cxn ang="T9">
                    <a:pos x="T2" y="T3"/>
                  </a:cxn>
                  <a:cxn ang="T10">
                    <a:pos x="T4" y="T5"/>
                  </a:cxn>
                  <a:cxn ang="T11">
                    <a:pos x="T6" y="T7"/>
                  </a:cxn>
                </a:cxnLst>
                <a:rect l="T12" t="T13" r="T14" b="T15"/>
                <a:pathLst>
                  <a:path w="512535" h="482600">
                    <a:moveTo>
                      <a:pt x="512535" y="482600"/>
                    </a:moveTo>
                    <a:lnTo>
                      <a:pt x="0" y="12700"/>
                    </a:lnTo>
                    <a:lnTo>
                      <a:pt x="198664" y="0"/>
                    </a:lnTo>
                    <a:lnTo>
                      <a:pt x="512535" y="482600"/>
                    </a:lnTo>
                    <a:close/>
                  </a:path>
                </a:pathLst>
              </a:custGeom>
              <a:solidFill>
                <a:srgbClr val="9632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208" name="组合 9"/>
            <p:cNvGrpSpPr>
              <a:grpSpLocks/>
            </p:cNvGrpSpPr>
            <p:nvPr/>
          </p:nvGrpSpPr>
          <p:grpSpPr bwMode="auto">
            <a:xfrm rot="10346141">
              <a:off x="90601" y="581660"/>
              <a:ext cx="573538" cy="235402"/>
              <a:chOff x="0" y="0"/>
              <a:chExt cx="513443" cy="275771"/>
            </a:xfrm>
          </p:grpSpPr>
          <p:sp>
            <p:nvSpPr>
              <p:cNvPr id="7213" name="等腰三角形 6"/>
              <p:cNvSpPr>
                <a:spLocks/>
              </p:cNvSpPr>
              <p:nvPr/>
            </p:nvSpPr>
            <p:spPr bwMode="auto">
              <a:xfrm>
                <a:off x="0" y="16329"/>
                <a:ext cx="513443" cy="259442"/>
              </a:xfrm>
              <a:custGeom>
                <a:avLst/>
                <a:gdLst>
                  <a:gd name="T0" fmla="*/ 0 w 513443"/>
                  <a:gd name="T1" fmla="*/ 259442 h 259442"/>
                  <a:gd name="T2" fmla="*/ 246743 w 513443"/>
                  <a:gd name="T3" fmla="*/ 0 h 259442"/>
                  <a:gd name="T4" fmla="*/ 513443 w 513443"/>
                  <a:gd name="T5" fmla="*/ 240846 h 259442"/>
                  <a:gd name="T6" fmla="*/ 0 w 513443"/>
                  <a:gd name="T7" fmla="*/ 259442 h 259442"/>
                  <a:gd name="T8" fmla="*/ 0 60000 65536"/>
                  <a:gd name="T9" fmla="*/ 0 60000 65536"/>
                  <a:gd name="T10" fmla="*/ 0 60000 65536"/>
                  <a:gd name="T11" fmla="*/ 0 60000 65536"/>
                  <a:gd name="T12" fmla="*/ 0 w 513443"/>
                  <a:gd name="T13" fmla="*/ 0 h 259442"/>
                  <a:gd name="T14" fmla="*/ 513443 w 513443"/>
                  <a:gd name="T15" fmla="*/ 259442 h 259442"/>
                </a:gdLst>
                <a:ahLst/>
                <a:cxnLst>
                  <a:cxn ang="T8">
                    <a:pos x="T0" y="T1"/>
                  </a:cxn>
                  <a:cxn ang="T9">
                    <a:pos x="T2" y="T3"/>
                  </a:cxn>
                  <a:cxn ang="T10">
                    <a:pos x="T4" y="T5"/>
                  </a:cxn>
                  <a:cxn ang="T11">
                    <a:pos x="T6" y="T7"/>
                  </a:cxn>
                </a:cxnLst>
                <a:rect l="T12" t="T13" r="T14" b="T15"/>
                <a:pathLst>
                  <a:path w="513443" h="259442">
                    <a:moveTo>
                      <a:pt x="0" y="259442"/>
                    </a:moveTo>
                    <a:lnTo>
                      <a:pt x="246743" y="0"/>
                    </a:lnTo>
                    <a:lnTo>
                      <a:pt x="513443" y="240846"/>
                    </a:lnTo>
                    <a:lnTo>
                      <a:pt x="0" y="2594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14" name="等腰三角形 7"/>
              <p:cNvSpPr>
                <a:spLocks/>
              </p:cNvSpPr>
              <p:nvPr/>
            </p:nvSpPr>
            <p:spPr bwMode="auto">
              <a:xfrm>
                <a:off x="243795" y="0"/>
                <a:ext cx="266472" cy="260350"/>
              </a:xfrm>
              <a:custGeom>
                <a:avLst/>
                <a:gdLst>
                  <a:gd name="T0" fmla="*/ 266472 w 266472"/>
                  <a:gd name="T1" fmla="*/ 260350 h 260350"/>
                  <a:gd name="T2" fmla="*/ 0 w 266472"/>
                  <a:gd name="T3" fmla="*/ 19843 h 260350"/>
                  <a:gd name="T4" fmla="*/ 197076 w 266472"/>
                  <a:gd name="T5" fmla="*/ 0 h 260350"/>
                  <a:gd name="T6" fmla="*/ 266472 w 266472"/>
                  <a:gd name="T7" fmla="*/ 260350 h 260350"/>
                  <a:gd name="T8" fmla="*/ 0 60000 65536"/>
                  <a:gd name="T9" fmla="*/ 0 60000 65536"/>
                  <a:gd name="T10" fmla="*/ 0 60000 65536"/>
                  <a:gd name="T11" fmla="*/ 0 60000 65536"/>
                  <a:gd name="T12" fmla="*/ 0 w 266472"/>
                  <a:gd name="T13" fmla="*/ 0 h 260350"/>
                  <a:gd name="T14" fmla="*/ 266472 w 266472"/>
                  <a:gd name="T15" fmla="*/ 260350 h 260350"/>
                </a:gdLst>
                <a:ahLst/>
                <a:cxnLst>
                  <a:cxn ang="T8">
                    <a:pos x="T0" y="T1"/>
                  </a:cxn>
                  <a:cxn ang="T9">
                    <a:pos x="T2" y="T3"/>
                  </a:cxn>
                  <a:cxn ang="T10">
                    <a:pos x="T4" y="T5"/>
                  </a:cxn>
                  <a:cxn ang="T11">
                    <a:pos x="T6" y="T7"/>
                  </a:cxn>
                </a:cxnLst>
                <a:rect l="T12" t="T13" r="T14" b="T15"/>
                <a:pathLst>
                  <a:path w="266472" h="260350">
                    <a:moveTo>
                      <a:pt x="266472" y="260350"/>
                    </a:moveTo>
                    <a:lnTo>
                      <a:pt x="0" y="19843"/>
                    </a:lnTo>
                    <a:lnTo>
                      <a:pt x="197076" y="0"/>
                    </a:lnTo>
                    <a:lnTo>
                      <a:pt x="266472" y="260350"/>
                    </a:lnTo>
                    <a:close/>
                  </a:path>
                </a:pathLst>
              </a:custGeom>
              <a:solidFill>
                <a:srgbClr val="2734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209" name="组合 12"/>
            <p:cNvGrpSpPr>
              <a:grpSpLocks/>
            </p:cNvGrpSpPr>
            <p:nvPr/>
          </p:nvGrpSpPr>
          <p:grpSpPr bwMode="auto">
            <a:xfrm>
              <a:off x="754742" y="0"/>
              <a:ext cx="4757058" cy="1020812"/>
              <a:chOff x="0" y="0"/>
              <a:chExt cx="4757058" cy="1020812"/>
            </a:xfrm>
          </p:grpSpPr>
          <p:cxnSp>
            <p:nvCxnSpPr>
              <p:cNvPr id="7210" name="直接连接符 13"/>
              <p:cNvCxnSpPr>
                <a:cxnSpLocks noChangeShapeType="1"/>
              </p:cNvCxnSpPr>
              <p:nvPr/>
            </p:nvCxnSpPr>
            <p:spPr bwMode="auto">
              <a:xfrm>
                <a:off x="96656" y="470009"/>
                <a:ext cx="3698530" cy="0"/>
              </a:xfrm>
              <a:prstGeom prst="line">
                <a:avLst/>
              </a:prstGeom>
              <a:noFill/>
              <a:ln w="6350">
                <a:solidFill>
                  <a:srgbClr val="7F7F7F"/>
                </a:solidFill>
                <a:prstDash val="dash"/>
                <a:round/>
                <a:headEnd/>
                <a:tailEnd/>
              </a:ln>
              <a:extLst>
                <a:ext uri="{909E8E84-426E-40DD-AFC4-6F175D3DCCD1}">
                  <a14:hiddenFill xmlns:a14="http://schemas.microsoft.com/office/drawing/2010/main">
                    <a:noFill/>
                  </a14:hiddenFill>
                </a:ext>
              </a:extLst>
            </p:spPr>
          </p:cxnSp>
          <p:sp>
            <p:nvSpPr>
              <p:cNvPr id="7211" name="文本框 14"/>
              <p:cNvSpPr txBox="1">
                <a:spLocks noChangeArrowheads="1"/>
              </p:cNvSpPr>
              <p:nvPr/>
            </p:nvSpPr>
            <p:spPr bwMode="auto">
              <a:xfrm>
                <a:off x="0" y="0"/>
                <a:ext cx="3452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dirty="0">
                    <a:solidFill>
                      <a:srgbClr val="404040"/>
                    </a:solidFill>
                    <a:latin typeface="微软雅黑" panose="020B0503020204020204" pitchFamily="34" charset="-122"/>
                    <a:ea typeface="微软雅黑" panose="020B0503020204020204" pitchFamily="34" charset="-122"/>
                  </a:rPr>
                  <a:t>网上申报</a:t>
                </a:r>
              </a:p>
            </p:txBody>
          </p:sp>
          <p:sp>
            <p:nvSpPr>
              <p:cNvPr id="7212" name="文本框 15"/>
              <p:cNvSpPr txBox="1">
                <a:spLocks noChangeArrowheads="1"/>
              </p:cNvSpPr>
              <p:nvPr/>
            </p:nvSpPr>
            <p:spPr bwMode="auto">
              <a:xfrm>
                <a:off x="69983" y="497574"/>
                <a:ext cx="4687075" cy="52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solidFill>
                      <a:srgbClr val="7F7F7F"/>
                    </a:solidFill>
                  </a:rPr>
                  <a:t>申报时间：</a:t>
                </a:r>
                <a:r>
                  <a:rPr lang="en-US" altLang="zh-CN" sz="1400" dirty="0">
                    <a:solidFill>
                      <a:srgbClr val="7F7F7F"/>
                    </a:solidFill>
                  </a:rPr>
                  <a:t>2018</a:t>
                </a:r>
                <a:r>
                  <a:rPr lang="zh-CN" altLang="en-US" sz="1400" dirty="0">
                    <a:solidFill>
                      <a:srgbClr val="7F7F7F"/>
                    </a:solidFill>
                  </a:rPr>
                  <a:t>年</a:t>
                </a:r>
                <a:r>
                  <a:rPr lang="en-US" altLang="zh-CN" sz="1400" dirty="0">
                    <a:solidFill>
                      <a:srgbClr val="7F7F7F"/>
                    </a:solidFill>
                  </a:rPr>
                  <a:t>10</a:t>
                </a:r>
                <a:r>
                  <a:rPr lang="zh-CN" altLang="en-US" sz="1400" dirty="0">
                    <a:solidFill>
                      <a:srgbClr val="7F7F7F"/>
                    </a:solidFill>
                  </a:rPr>
                  <a:t>月</a:t>
                </a:r>
                <a:r>
                  <a:rPr lang="en-US" altLang="zh-CN" sz="1400" dirty="0">
                    <a:solidFill>
                      <a:srgbClr val="7F7F7F"/>
                    </a:solidFill>
                  </a:rPr>
                  <a:t>8</a:t>
                </a:r>
                <a:r>
                  <a:rPr lang="zh-CN" altLang="en-US" sz="1400" dirty="0">
                    <a:solidFill>
                      <a:srgbClr val="7F7F7F"/>
                    </a:solidFill>
                  </a:rPr>
                  <a:t>日至</a:t>
                </a:r>
                <a:r>
                  <a:rPr lang="en-US" altLang="zh-CN" sz="1400" dirty="0">
                    <a:solidFill>
                      <a:srgbClr val="7F7F7F"/>
                    </a:solidFill>
                  </a:rPr>
                  <a:t>10</a:t>
                </a:r>
                <a:r>
                  <a:rPr lang="zh-CN" altLang="en-US" sz="1400" dirty="0">
                    <a:solidFill>
                      <a:srgbClr val="7F7F7F"/>
                    </a:solidFill>
                  </a:rPr>
                  <a:t>月</a:t>
                </a:r>
                <a:r>
                  <a:rPr lang="en-US" altLang="zh-CN" sz="1400" dirty="0">
                    <a:solidFill>
                      <a:srgbClr val="7F7F7F"/>
                    </a:solidFill>
                  </a:rPr>
                  <a:t>14</a:t>
                </a:r>
                <a:r>
                  <a:rPr lang="zh-CN" altLang="en-US" sz="1400" dirty="0">
                    <a:solidFill>
                      <a:srgbClr val="7F7F7F"/>
                    </a:solidFill>
                  </a:rPr>
                  <a:t>日</a:t>
                </a:r>
                <a:endParaRPr lang="en-US" altLang="zh-CN" sz="1400" dirty="0">
                  <a:solidFill>
                    <a:srgbClr val="7F7F7F"/>
                  </a:solidFill>
                </a:endParaRPr>
              </a:p>
              <a:p>
                <a:pPr eaLnBrk="1" hangingPunct="1"/>
                <a:r>
                  <a:rPr lang="zh-CN" altLang="en-US" sz="1400" dirty="0">
                    <a:solidFill>
                      <a:srgbClr val="7F7F7F"/>
                    </a:solidFill>
                  </a:rPr>
                  <a:t>申报网址：</a:t>
                </a:r>
                <a:r>
                  <a:rPr lang="en-US" altLang="zh-CN" sz="1400" dirty="0">
                    <a:solidFill>
                      <a:srgbClr val="7F7F7F"/>
                    </a:solidFill>
                  </a:rPr>
                  <a:t>http://www.jszg.edu.cn</a:t>
                </a:r>
                <a:endParaRPr lang="zh-CN" altLang="en-US" sz="1400" dirty="0">
                  <a:solidFill>
                    <a:srgbClr val="7F7F7F"/>
                  </a:solidFill>
                </a:endParaRPr>
              </a:p>
            </p:txBody>
          </p:sp>
        </p:grpSp>
      </p:grpSp>
      <p:grpSp>
        <p:nvGrpSpPr>
          <p:cNvPr id="6" name="组合 17"/>
          <p:cNvGrpSpPr>
            <a:grpSpLocks/>
          </p:cNvGrpSpPr>
          <p:nvPr/>
        </p:nvGrpSpPr>
        <p:grpSpPr bwMode="auto">
          <a:xfrm>
            <a:off x="5791200" y="2274888"/>
            <a:ext cx="5511800" cy="1020780"/>
            <a:chOff x="0" y="0"/>
            <a:chExt cx="5511800" cy="1020812"/>
          </a:xfrm>
        </p:grpSpPr>
        <p:grpSp>
          <p:nvGrpSpPr>
            <p:cNvPr id="7197" name="组合 18"/>
            <p:cNvGrpSpPr>
              <a:grpSpLocks/>
            </p:cNvGrpSpPr>
            <p:nvPr/>
          </p:nvGrpSpPr>
          <p:grpSpPr bwMode="auto">
            <a:xfrm>
              <a:off x="0" y="0"/>
              <a:ext cx="754743" cy="482600"/>
              <a:chOff x="0" y="0"/>
              <a:chExt cx="754743" cy="482600"/>
            </a:xfrm>
          </p:grpSpPr>
          <p:sp>
            <p:nvSpPr>
              <p:cNvPr id="7205" name="等腰三角形 6"/>
              <p:cNvSpPr>
                <a:spLocks/>
              </p:cNvSpPr>
              <p:nvPr/>
            </p:nvSpPr>
            <p:spPr bwMode="auto">
              <a:xfrm>
                <a:off x="0" y="3629"/>
                <a:ext cx="754743" cy="478971"/>
              </a:xfrm>
              <a:custGeom>
                <a:avLst/>
                <a:gdLst>
                  <a:gd name="T0" fmla="*/ 0 w 754743"/>
                  <a:gd name="T1" fmla="*/ 348342 h 478971"/>
                  <a:gd name="T2" fmla="*/ 246743 w 754743"/>
                  <a:gd name="T3" fmla="*/ 0 h 478971"/>
                  <a:gd name="T4" fmla="*/ 754743 w 754743"/>
                  <a:gd name="T5" fmla="*/ 478971 h 478971"/>
                  <a:gd name="T6" fmla="*/ 0 w 754743"/>
                  <a:gd name="T7" fmla="*/ 348342 h 478971"/>
                  <a:gd name="T8" fmla="*/ 0 60000 65536"/>
                  <a:gd name="T9" fmla="*/ 0 60000 65536"/>
                  <a:gd name="T10" fmla="*/ 0 60000 65536"/>
                  <a:gd name="T11" fmla="*/ 0 60000 65536"/>
                  <a:gd name="T12" fmla="*/ 0 w 754743"/>
                  <a:gd name="T13" fmla="*/ 0 h 478971"/>
                  <a:gd name="T14" fmla="*/ 754743 w 754743"/>
                  <a:gd name="T15" fmla="*/ 478971 h 478971"/>
                </a:gdLst>
                <a:ahLst/>
                <a:cxnLst>
                  <a:cxn ang="T8">
                    <a:pos x="T0" y="T1"/>
                  </a:cxn>
                  <a:cxn ang="T9">
                    <a:pos x="T2" y="T3"/>
                  </a:cxn>
                  <a:cxn ang="T10">
                    <a:pos x="T4" y="T5"/>
                  </a:cxn>
                  <a:cxn ang="T11">
                    <a:pos x="T6" y="T7"/>
                  </a:cxn>
                </a:cxnLst>
                <a:rect l="T12" t="T13" r="T14" b="T15"/>
                <a:pathLst>
                  <a:path w="754743" h="478971">
                    <a:moveTo>
                      <a:pt x="0" y="348342"/>
                    </a:moveTo>
                    <a:lnTo>
                      <a:pt x="246743" y="0"/>
                    </a:lnTo>
                    <a:lnTo>
                      <a:pt x="754743" y="478971"/>
                    </a:lnTo>
                    <a:lnTo>
                      <a:pt x="0" y="348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06" name="等腰三角形 7"/>
              <p:cNvSpPr>
                <a:spLocks/>
              </p:cNvSpPr>
              <p:nvPr/>
            </p:nvSpPr>
            <p:spPr bwMode="auto">
              <a:xfrm>
                <a:off x="242207" y="0"/>
                <a:ext cx="512535" cy="482600"/>
              </a:xfrm>
              <a:custGeom>
                <a:avLst/>
                <a:gdLst>
                  <a:gd name="T0" fmla="*/ 512535 w 512535"/>
                  <a:gd name="T1" fmla="*/ 482600 h 482600"/>
                  <a:gd name="T2" fmla="*/ 0 w 512535"/>
                  <a:gd name="T3" fmla="*/ 12700 h 482600"/>
                  <a:gd name="T4" fmla="*/ 198664 w 512535"/>
                  <a:gd name="T5" fmla="*/ 0 h 482600"/>
                  <a:gd name="T6" fmla="*/ 512535 w 512535"/>
                  <a:gd name="T7" fmla="*/ 482600 h 482600"/>
                  <a:gd name="T8" fmla="*/ 0 60000 65536"/>
                  <a:gd name="T9" fmla="*/ 0 60000 65536"/>
                  <a:gd name="T10" fmla="*/ 0 60000 65536"/>
                  <a:gd name="T11" fmla="*/ 0 60000 65536"/>
                  <a:gd name="T12" fmla="*/ 0 w 512535"/>
                  <a:gd name="T13" fmla="*/ 0 h 482600"/>
                  <a:gd name="T14" fmla="*/ 512535 w 512535"/>
                  <a:gd name="T15" fmla="*/ 482600 h 482600"/>
                </a:gdLst>
                <a:ahLst/>
                <a:cxnLst>
                  <a:cxn ang="T8">
                    <a:pos x="T0" y="T1"/>
                  </a:cxn>
                  <a:cxn ang="T9">
                    <a:pos x="T2" y="T3"/>
                  </a:cxn>
                  <a:cxn ang="T10">
                    <a:pos x="T4" y="T5"/>
                  </a:cxn>
                  <a:cxn ang="T11">
                    <a:pos x="T6" y="T7"/>
                  </a:cxn>
                </a:cxnLst>
                <a:rect l="T12" t="T13" r="T14" b="T15"/>
                <a:pathLst>
                  <a:path w="512535" h="482600">
                    <a:moveTo>
                      <a:pt x="512535" y="482600"/>
                    </a:moveTo>
                    <a:lnTo>
                      <a:pt x="0" y="12700"/>
                    </a:lnTo>
                    <a:lnTo>
                      <a:pt x="198664" y="0"/>
                    </a:lnTo>
                    <a:lnTo>
                      <a:pt x="512535" y="482600"/>
                    </a:lnTo>
                    <a:close/>
                  </a:path>
                </a:pathLst>
              </a:custGeom>
              <a:solidFill>
                <a:srgbClr val="9632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98" name="组合 19"/>
            <p:cNvGrpSpPr>
              <a:grpSpLocks/>
            </p:cNvGrpSpPr>
            <p:nvPr/>
          </p:nvGrpSpPr>
          <p:grpSpPr bwMode="auto">
            <a:xfrm rot="10346141">
              <a:off x="90601" y="581660"/>
              <a:ext cx="573538" cy="235402"/>
              <a:chOff x="0" y="0"/>
              <a:chExt cx="513443" cy="275771"/>
            </a:xfrm>
          </p:grpSpPr>
          <p:sp>
            <p:nvSpPr>
              <p:cNvPr id="7203" name="等腰三角形 6"/>
              <p:cNvSpPr>
                <a:spLocks/>
              </p:cNvSpPr>
              <p:nvPr/>
            </p:nvSpPr>
            <p:spPr bwMode="auto">
              <a:xfrm>
                <a:off x="0" y="16329"/>
                <a:ext cx="513443" cy="259442"/>
              </a:xfrm>
              <a:custGeom>
                <a:avLst/>
                <a:gdLst>
                  <a:gd name="T0" fmla="*/ 0 w 513443"/>
                  <a:gd name="T1" fmla="*/ 259442 h 259442"/>
                  <a:gd name="T2" fmla="*/ 246743 w 513443"/>
                  <a:gd name="T3" fmla="*/ 0 h 259442"/>
                  <a:gd name="T4" fmla="*/ 513443 w 513443"/>
                  <a:gd name="T5" fmla="*/ 240846 h 259442"/>
                  <a:gd name="T6" fmla="*/ 0 w 513443"/>
                  <a:gd name="T7" fmla="*/ 259442 h 259442"/>
                  <a:gd name="T8" fmla="*/ 0 60000 65536"/>
                  <a:gd name="T9" fmla="*/ 0 60000 65536"/>
                  <a:gd name="T10" fmla="*/ 0 60000 65536"/>
                  <a:gd name="T11" fmla="*/ 0 60000 65536"/>
                  <a:gd name="T12" fmla="*/ 0 w 513443"/>
                  <a:gd name="T13" fmla="*/ 0 h 259442"/>
                  <a:gd name="T14" fmla="*/ 513443 w 513443"/>
                  <a:gd name="T15" fmla="*/ 259442 h 259442"/>
                </a:gdLst>
                <a:ahLst/>
                <a:cxnLst>
                  <a:cxn ang="T8">
                    <a:pos x="T0" y="T1"/>
                  </a:cxn>
                  <a:cxn ang="T9">
                    <a:pos x="T2" y="T3"/>
                  </a:cxn>
                  <a:cxn ang="T10">
                    <a:pos x="T4" y="T5"/>
                  </a:cxn>
                  <a:cxn ang="T11">
                    <a:pos x="T6" y="T7"/>
                  </a:cxn>
                </a:cxnLst>
                <a:rect l="T12" t="T13" r="T14" b="T15"/>
                <a:pathLst>
                  <a:path w="513443" h="259442">
                    <a:moveTo>
                      <a:pt x="0" y="259442"/>
                    </a:moveTo>
                    <a:lnTo>
                      <a:pt x="246743" y="0"/>
                    </a:lnTo>
                    <a:lnTo>
                      <a:pt x="513443" y="240846"/>
                    </a:lnTo>
                    <a:lnTo>
                      <a:pt x="0" y="2594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04" name="等腰三角形 7"/>
              <p:cNvSpPr>
                <a:spLocks/>
              </p:cNvSpPr>
              <p:nvPr/>
            </p:nvSpPr>
            <p:spPr bwMode="auto">
              <a:xfrm>
                <a:off x="243795" y="0"/>
                <a:ext cx="266472" cy="260350"/>
              </a:xfrm>
              <a:custGeom>
                <a:avLst/>
                <a:gdLst>
                  <a:gd name="T0" fmla="*/ 266472 w 266472"/>
                  <a:gd name="T1" fmla="*/ 260350 h 260350"/>
                  <a:gd name="T2" fmla="*/ 0 w 266472"/>
                  <a:gd name="T3" fmla="*/ 19843 h 260350"/>
                  <a:gd name="T4" fmla="*/ 197076 w 266472"/>
                  <a:gd name="T5" fmla="*/ 0 h 260350"/>
                  <a:gd name="T6" fmla="*/ 266472 w 266472"/>
                  <a:gd name="T7" fmla="*/ 260350 h 260350"/>
                  <a:gd name="T8" fmla="*/ 0 60000 65536"/>
                  <a:gd name="T9" fmla="*/ 0 60000 65536"/>
                  <a:gd name="T10" fmla="*/ 0 60000 65536"/>
                  <a:gd name="T11" fmla="*/ 0 60000 65536"/>
                  <a:gd name="T12" fmla="*/ 0 w 266472"/>
                  <a:gd name="T13" fmla="*/ 0 h 260350"/>
                  <a:gd name="T14" fmla="*/ 266472 w 266472"/>
                  <a:gd name="T15" fmla="*/ 260350 h 260350"/>
                </a:gdLst>
                <a:ahLst/>
                <a:cxnLst>
                  <a:cxn ang="T8">
                    <a:pos x="T0" y="T1"/>
                  </a:cxn>
                  <a:cxn ang="T9">
                    <a:pos x="T2" y="T3"/>
                  </a:cxn>
                  <a:cxn ang="T10">
                    <a:pos x="T4" y="T5"/>
                  </a:cxn>
                  <a:cxn ang="T11">
                    <a:pos x="T6" y="T7"/>
                  </a:cxn>
                </a:cxnLst>
                <a:rect l="T12" t="T13" r="T14" b="T15"/>
                <a:pathLst>
                  <a:path w="266472" h="260350">
                    <a:moveTo>
                      <a:pt x="266472" y="260350"/>
                    </a:moveTo>
                    <a:lnTo>
                      <a:pt x="0" y="19843"/>
                    </a:lnTo>
                    <a:lnTo>
                      <a:pt x="197076" y="0"/>
                    </a:lnTo>
                    <a:lnTo>
                      <a:pt x="266472" y="260350"/>
                    </a:lnTo>
                    <a:close/>
                  </a:path>
                </a:pathLst>
              </a:custGeom>
              <a:solidFill>
                <a:srgbClr val="2734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99" name="组合 20"/>
            <p:cNvGrpSpPr>
              <a:grpSpLocks/>
            </p:cNvGrpSpPr>
            <p:nvPr/>
          </p:nvGrpSpPr>
          <p:grpSpPr bwMode="auto">
            <a:xfrm>
              <a:off x="754742" y="0"/>
              <a:ext cx="4757058" cy="1020812"/>
              <a:chOff x="0" y="0"/>
              <a:chExt cx="4757058" cy="1020812"/>
            </a:xfrm>
          </p:grpSpPr>
          <p:cxnSp>
            <p:nvCxnSpPr>
              <p:cNvPr id="7200" name="直接连接符 21"/>
              <p:cNvCxnSpPr>
                <a:cxnSpLocks noChangeShapeType="1"/>
              </p:cNvCxnSpPr>
              <p:nvPr/>
            </p:nvCxnSpPr>
            <p:spPr bwMode="auto">
              <a:xfrm>
                <a:off x="96656" y="470009"/>
                <a:ext cx="3698530" cy="0"/>
              </a:xfrm>
              <a:prstGeom prst="line">
                <a:avLst/>
              </a:prstGeom>
              <a:noFill/>
              <a:ln w="6350">
                <a:solidFill>
                  <a:srgbClr val="7F7F7F"/>
                </a:solidFill>
                <a:prstDash val="dash"/>
                <a:round/>
                <a:headEnd/>
                <a:tailEnd/>
              </a:ln>
              <a:extLst>
                <a:ext uri="{909E8E84-426E-40DD-AFC4-6F175D3DCCD1}">
                  <a14:hiddenFill xmlns:a14="http://schemas.microsoft.com/office/drawing/2010/main">
                    <a:noFill/>
                  </a14:hiddenFill>
                </a:ext>
              </a:extLst>
            </p:spPr>
          </p:cxnSp>
          <p:sp>
            <p:nvSpPr>
              <p:cNvPr id="7201" name="文本框 22"/>
              <p:cNvSpPr txBox="1">
                <a:spLocks noChangeArrowheads="1"/>
              </p:cNvSpPr>
              <p:nvPr/>
            </p:nvSpPr>
            <p:spPr bwMode="auto">
              <a:xfrm>
                <a:off x="0" y="0"/>
                <a:ext cx="3452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dirty="0">
                    <a:solidFill>
                      <a:srgbClr val="404040"/>
                    </a:solidFill>
                    <a:latin typeface="微软雅黑" panose="020B0503020204020204" pitchFamily="34" charset="-122"/>
                    <a:ea typeface="微软雅黑" panose="020B0503020204020204" pitchFamily="34" charset="-122"/>
                  </a:rPr>
                  <a:t>准备材料</a:t>
                </a:r>
              </a:p>
            </p:txBody>
          </p:sp>
          <p:sp>
            <p:nvSpPr>
              <p:cNvPr id="7202" name="文本框 23"/>
              <p:cNvSpPr txBox="1">
                <a:spLocks noChangeArrowheads="1"/>
              </p:cNvSpPr>
              <p:nvPr/>
            </p:nvSpPr>
            <p:spPr bwMode="auto">
              <a:xfrm>
                <a:off x="69983" y="497574"/>
                <a:ext cx="4687075" cy="52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solidFill>
                      <a:srgbClr val="7F7F7F"/>
                    </a:solidFill>
                  </a:rPr>
                  <a:t>准备时间：</a:t>
                </a:r>
                <a:r>
                  <a:rPr lang="en-US" altLang="zh-CN" sz="1400" dirty="0">
                    <a:solidFill>
                      <a:srgbClr val="7F7F7F"/>
                    </a:solidFill>
                  </a:rPr>
                  <a:t>2018</a:t>
                </a:r>
                <a:r>
                  <a:rPr lang="zh-CN" altLang="en-US" sz="1400" dirty="0">
                    <a:solidFill>
                      <a:srgbClr val="7F7F7F"/>
                    </a:solidFill>
                  </a:rPr>
                  <a:t>年</a:t>
                </a:r>
                <a:r>
                  <a:rPr lang="en-US" altLang="zh-CN" sz="1400" dirty="0">
                    <a:solidFill>
                      <a:srgbClr val="7F7F7F"/>
                    </a:solidFill>
                  </a:rPr>
                  <a:t>9</a:t>
                </a:r>
                <a:r>
                  <a:rPr lang="zh-CN" altLang="en-US" sz="1400" dirty="0">
                    <a:solidFill>
                      <a:srgbClr val="7F7F7F"/>
                    </a:solidFill>
                  </a:rPr>
                  <a:t>月</a:t>
                </a:r>
                <a:r>
                  <a:rPr lang="en-US" altLang="zh-CN" sz="1400" dirty="0">
                    <a:solidFill>
                      <a:srgbClr val="7F7F7F"/>
                    </a:solidFill>
                  </a:rPr>
                  <a:t>30</a:t>
                </a:r>
                <a:r>
                  <a:rPr lang="zh-CN" altLang="en-US" sz="1400" dirty="0">
                    <a:solidFill>
                      <a:srgbClr val="7F7F7F"/>
                    </a:solidFill>
                  </a:rPr>
                  <a:t>日至</a:t>
                </a:r>
                <a:r>
                  <a:rPr lang="en-US" altLang="zh-CN" sz="1400" dirty="0">
                    <a:solidFill>
                      <a:srgbClr val="7F7F7F"/>
                    </a:solidFill>
                  </a:rPr>
                  <a:t>10</a:t>
                </a:r>
                <a:r>
                  <a:rPr lang="zh-CN" altLang="en-US" sz="1400" dirty="0">
                    <a:solidFill>
                      <a:srgbClr val="7F7F7F"/>
                    </a:solidFill>
                  </a:rPr>
                  <a:t>月</a:t>
                </a:r>
                <a:r>
                  <a:rPr lang="en-US" altLang="zh-CN" sz="1400" dirty="0">
                    <a:solidFill>
                      <a:srgbClr val="7F7F7F"/>
                    </a:solidFill>
                  </a:rPr>
                  <a:t>15</a:t>
                </a:r>
                <a:r>
                  <a:rPr lang="zh-CN" altLang="en-US" sz="1400" dirty="0">
                    <a:solidFill>
                      <a:srgbClr val="7F7F7F"/>
                    </a:solidFill>
                  </a:rPr>
                  <a:t>日</a:t>
                </a:r>
              </a:p>
              <a:p>
                <a:pPr eaLnBrk="1" hangingPunct="1">
                  <a:buFont typeface="Arial" panose="020B0604020202020204" pitchFamily="34" charset="0"/>
                  <a:buNone/>
                </a:pPr>
                <a:r>
                  <a:rPr lang="zh-CN" altLang="en-US" sz="1400" dirty="0">
                    <a:solidFill>
                      <a:srgbClr val="7F7F7F"/>
                    </a:solidFill>
                  </a:rPr>
                  <a:t>注意事项：按申报类别准备</a:t>
                </a:r>
              </a:p>
            </p:txBody>
          </p:sp>
        </p:grpSp>
      </p:grpSp>
      <p:grpSp>
        <p:nvGrpSpPr>
          <p:cNvPr id="10" name="组合 28"/>
          <p:cNvGrpSpPr>
            <a:grpSpLocks/>
          </p:cNvGrpSpPr>
          <p:nvPr/>
        </p:nvGrpSpPr>
        <p:grpSpPr bwMode="auto">
          <a:xfrm>
            <a:off x="5791200" y="3675063"/>
            <a:ext cx="5511800" cy="1020779"/>
            <a:chOff x="0" y="0"/>
            <a:chExt cx="5511800" cy="1020811"/>
          </a:xfrm>
        </p:grpSpPr>
        <p:grpSp>
          <p:nvGrpSpPr>
            <p:cNvPr id="7187" name="组合 29"/>
            <p:cNvGrpSpPr>
              <a:grpSpLocks/>
            </p:cNvGrpSpPr>
            <p:nvPr/>
          </p:nvGrpSpPr>
          <p:grpSpPr bwMode="auto">
            <a:xfrm>
              <a:off x="0" y="0"/>
              <a:ext cx="754743" cy="482600"/>
              <a:chOff x="0" y="0"/>
              <a:chExt cx="754743" cy="482600"/>
            </a:xfrm>
          </p:grpSpPr>
          <p:sp>
            <p:nvSpPr>
              <p:cNvPr id="7195" name="等腰三角形 6"/>
              <p:cNvSpPr>
                <a:spLocks/>
              </p:cNvSpPr>
              <p:nvPr/>
            </p:nvSpPr>
            <p:spPr bwMode="auto">
              <a:xfrm>
                <a:off x="0" y="3629"/>
                <a:ext cx="754743" cy="478971"/>
              </a:xfrm>
              <a:custGeom>
                <a:avLst/>
                <a:gdLst>
                  <a:gd name="T0" fmla="*/ 0 w 754743"/>
                  <a:gd name="T1" fmla="*/ 348342 h 478971"/>
                  <a:gd name="T2" fmla="*/ 246743 w 754743"/>
                  <a:gd name="T3" fmla="*/ 0 h 478971"/>
                  <a:gd name="T4" fmla="*/ 754743 w 754743"/>
                  <a:gd name="T5" fmla="*/ 478971 h 478971"/>
                  <a:gd name="T6" fmla="*/ 0 w 754743"/>
                  <a:gd name="T7" fmla="*/ 348342 h 478971"/>
                  <a:gd name="T8" fmla="*/ 0 60000 65536"/>
                  <a:gd name="T9" fmla="*/ 0 60000 65536"/>
                  <a:gd name="T10" fmla="*/ 0 60000 65536"/>
                  <a:gd name="T11" fmla="*/ 0 60000 65536"/>
                  <a:gd name="T12" fmla="*/ 0 w 754743"/>
                  <a:gd name="T13" fmla="*/ 0 h 478971"/>
                  <a:gd name="T14" fmla="*/ 754743 w 754743"/>
                  <a:gd name="T15" fmla="*/ 478971 h 478971"/>
                </a:gdLst>
                <a:ahLst/>
                <a:cxnLst>
                  <a:cxn ang="T8">
                    <a:pos x="T0" y="T1"/>
                  </a:cxn>
                  <a:cxn ang="T9">
                    <a:pos x="T2" y="T3"/>
                  </a:cxn>
                  <a:cxn ang="T10">
                    <a:pos x="T4" y="T5"/>
                  </a:cxn>
                  <a:cxn ang="T11">
                    <a:pos x="T6" y="T7"/>
                  </a:cxn>
                </a:cxnLst>
                <a:rect l="T12" t="T13" r="T14" b="T15"/>
                <a:pathLst>
                  <a:path w="754743" h="478971">
                    <a:moveTo>
                      <a:pt x="0" y="348342"/>
                    </a:moveTo>
                    <a:lnTo>
                      <a:pt x="246743" y="0"/>
                    </a:lnTo>
                    <a:lnTo>
                      <a:pt x="754743" y="478971"/>
                    </a:lnTo>
                    <a:lnTo>
                      <a:pt x="0" y="348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196" name="等腰三角形 7"/>
              <p:cNvSpPr>
                <a:spLocks/>
              </p:cNvSpPr>
              <p:nvPr/>
            </p:nvSpPr>
            <p:spPr bwMode="auto">
              <a:xfrm>
                <a:off x="242207" y="0"/>
                <a:ext cx="512535" cy="482600"/>
              </a:xfrm>
              <a:custGeom>
                <a:avLst/>
                <a:gdLst>
                  <a:gd name="T0" fmla="*/ 512535 w 512535"/>
                  <a:gd name="T1" fmla="*/ 482600 h 482600"/>
                  <a:gd name="T2" fmla="*/ 0 w 512535"/>
                  <a:gd name="T3" fmla="*/ 12700 h 482600"/>
                  <a:gd name="T4" fmla="*/ 198664 w 512535"/>
                  <a:gd name="T5" fmla="*/ 0 h 482600"/>
                  <a:gd name="T6" fmla="*/ 512535 w 512535"/>
                  <a:gd name="T7" fmla="*/ 482600 h 482600"/>
                  <a:gd name="T8" fmla="*/ 0 60000 65536"/>
                  <a:gd name="T9" fmla="*/ 0 60000 65536"/>
                  <a:gd name="T10" fmla="*/ 0 60000 65536"/>
                  <a:gd name="T11" fmla="*/ 0 60000 65536"/>
                  <a:gd name="T12" fmla="*/ 0 w 512535"/>
                  <a:gd name="T13" fmla="*/ 0 h 482600"/>
                  <a:gd name="T14" fmla="*/ 512535 w 512535"/>
                  <a:gd name="T15" fmla="*/ 482600 h 482600"/>
                </a:gdLst>
                <a:ahLst/>
                <a:cxnLst>
                  <a:cxn ang="T8">
                    <a:pos x="T0" y="T1"/>
                  </a:cxn>
                  <a:cxn ang="T9">
                    <a:pos x="T2" y="T3"/>
                  </a:cxn>
                  <a:cxn ang="T10">
                    <a:pos x="T4" y="T5"/>
                  </a:cxn>
                  <a:cxn ang="T11">
                    <a:pos x="T6" y="T7"/>
                  </a:cxn>
                </a:cxnLst>
                <a:rect l="T12" t="T13" r="T14" b="T15"/>
                <a:pathLst>
                  <a:path w="512535" h="482600">
                    <a:moveTo>
                      <a:pt x="512535" y="482600"/>
                    </a:moveTo>
                    <a:lnTo>
                      <a:pt x="0" y="12700"/>
                    </a:lnTo>
                    <a:lnTo>
                      <a:pt x="198664" y="0"/>
                    </a:lnTo>
                    <a:lnTo>
                      <a:pt x="512535" y="482600"/>
                    </a:lnTo>
                    <a:close/>
                  </a:path>
                </a:pathLst>
              </a:custGeom>
              <a:solidFill>
                <a:srgbClr val="9632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88" name="组合 30"/>
            <p:cNvGrpSpPr>
              <a:grpSpLocks/>
            </p:cNvGrpSpPr>
            <p:nvPr/>
          </p:nvGrpSpPr>
          <p:grpSpPr bwMode="auto">
            <a:xfrm rot="10346141">
              <a:off x="90601" y="581660"/>
              <a:ext cx="573538" cy="235402"/>
              <a:chOff x="0" y="0"/>
              <a:chExt cx="513443" cy="275771"/>
            </a:xfrm>
          </p:grpSpPr>
          <p:sp>
            <p:nvSpPr>
              <p:cNvPr id="7193" name="等腰三角形 6"/>
              <p:cNvSpPr>
                <a:spLocks/>
              </p:cNvSpPr>
              <p:nvPr/>
            </p:nvSpPr>
            <p:spPr bwMode="auto">
              <a:xfrm>
                <a:off x="0" y="16329"/>
                <a:ext cx="513443" cy="259442"/>
              </a:xfrm>
              <a:custGeom>
                <a:avLst/>
                <a:gdLst>
                  <a:gd name="T0" fmla="*/ 0 w 513443"/>
                  <a:gd name="T1" fmla="*/ 259442 h 259442"/>
                  <a:gd name="T2" fmla="*/ 246743 w 513443"/>
                  <a:gd name="T3" fmla="*/ 0 h 259442"/>
                  <a:gd name="T4" fmla="*/ 513443 w 513443"/>
                  <a:gd name="T5" fmla="*/ 240846 h 259442"/>
                  <a:gd name="T6" fmla="*/ 0 w 513443"/>
                  <a:gd name="T7" fmla="*/ 259442 h 259442"/>
                  <a:gd name="T8" fmla="*/ 0 60000 65536"/>
                  <a:gd name="T9" fmla="*/ 0 60000 65536"/>
                  <a:gd name="T10" fmla="*/ 0 60000 65536"/>
                  <a:gd name="T11" fmla="*/ 0 60000 65536"/>
                  <a:gd name="T12" fmla="*/ 0 w 513443"/>
                  <a:gd name="T13" fmla="*/ 0 h 259442"/>
                  <a:gd name="T14" fmla="*/ 513443 w 513443"/>
                  <a:gd name="T15" fmla="*/ 259442 h 259442"/>
                </a:gdLst>
                <a:ahLst/>
                <a:cxnLst>
                  <a:cxn ang="T8">
                    <a:pos x="T0" y="T1"/>
                  </a:cxn>
                  <a:cxn ang="T9">
                    <a:pos x="T2" y="T3"/>
                  </a:cxn>
                  <a:cxn ang="T10">
                    <a:pos x="T4" y="T5"/>
                  </a:cxn>
                  <a:cxn ang="T11">
                    <a:pos x="T6" y="T7"/>
                  </a:cxn>
                </a:cxnLst>
                <a:rect l="T12" t="T13" r="T14" b="T15"/>
                <a:pathLst>
                  <a:path w="513443" h="259442">
                    <a:moveTo>
                      <a:pt x="0" y="259442"/>
                    </a:moveTo>
                    <a:lnTo>
                      <a:pt x="246743" y="0"/>
                    </a:lnTo>
                    <a:lnTo>
                      <a:pt x="513443" y="240846"/>
                    </a:lnTo>
                    <a:lnTo>
                      <a:pt x="0" y="2594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194" name="等腰三角形 7"/>
              <p:cNvSpPr>
                <a:spLocks/>
              </p:cNvSpPr>
              <p:nvPr/>
            </p:nvSpPr>
            <p:spPr bwMode="auto">
              <a:xfrm>
                <a:off x="243795" y="0"/>
                <a:ext cx="266472" cy="260350"/>
              </a:xfrm>
              <a:custGeom>
                <a:avLst/>
                <a:gdLst>
                  <a:gd name="T0" fmla="*/ 266472 w 266472"/>
                  <a:gd name="T1" fmla="*/ 260350 h 260350"/>
                  <a:gd name="T2" fmla="*/ 0 w 266472"/>
                  <a:gd name="T3" fmla="*/ 19843 h 260350"/>
                  <a:gd name="T4" fmla="*/ 197076 w 266472"/>
                  <a:gd name="T5" fmla="*/ 0 h 260350"/>
                  <a:gd name="T6" fmla="*/ 266472 w 266472"/>
                  <a:gd name="T7" fmla="*/ 260350 h 260350"/>
                  <a:gd name="T8" fmla="*/ 0 60000 65536"/>
                  <a:gd name="T9" fmla="*/ 0 60000 65536"/>
                  <a:gd name="T10" fmla="*/ 0 60000 65536"/>
                  <a:gd name="T11" fmla="*/ 0 60000 65536"/>
                  <a:gd name="T12" fmla="*/ 0 w 266472"/>
                  <a:gd name="T13" fmla="*/ 0 h 260350"/>
                  <a:gd name="T14" fmla="*/ 266472 w 266472"/>
                  <a:gd name="T15" fmla="*/ 260350 h 260350"/>
                </a:gdLst>
                <a:ahLst/>
                <a:cxnLst>
                  <a:cxn ang="T8">
                    <a:pos x="T0" y="T1"/>
                  </a:cxn>
                  <a:cxn ang="T9">
                    <a:pos x="T2" y="T3"/>
                  </a:cxn>
                  <a:cxn ang="T10">
                    <a:pos x="T4" y="T5"/>
                  </a:cxn>
                  <a:cxn ang="T11">
                    <a:pos x="T6" y="T7"/>
                  </a:cxn>
                </a:cxnLst>
                <a:rect l="T12" t="T13" r="T14" b="T15"/>
                <a:pathLst>
                  <a:path w="266472" h="260350">
                    <a:moveTo>
                      <a:pt x="266472" y="260350"/>
                    </a:moveTo>
                    <a:lnTo>
                      <a:pt x="0" y="19843"/>
                    </a:lnTo>
                    <a:lnTo>
                      <a:pt x="197076" y="0"/>
                    </a:lnTo>
                    <a:lnTo>
                      <a:pt x="266472" y="260350"/>
                    </a:lnTo>
                    <a:close/>
                  </a:path>
                </a:pathLst>
              </a:custGeom>
              <a:solidFill>
                <a:srgbClr val="2734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89" name="组合 31"/>
            <p:cNvGrpSpPr>
              <a:grpSpLocks/>
            </p:cNvGrpSpPr>
            <p:nvPr/>
          </p:nvGrpSpPr>
          <p:grpSpPr bwMode="auto">
            <a:xfrm>
              <a:off x="754742" y="0"/>
              <a:ext cx="4757058" cy="1020811"/>
              <a:chOff x="0" y="0"/>
              <a:chExt cx="4757058" cy="1020811"/>
            </a:xfrm>
          </p:grpSpPr>
          <p:cxnSp>
            <p:nvCxnSpPr>
              <p:cNvPr id="7190" name="直接连接符 32"/>
              <p:cNvCxnSpPr>
                <a:cxnSpLocks noChangeShapeType="1"/>
              </p:cNvCxnSpPr>
              <p:nvPr/>
            </p:nvCxnSpPr>
            <p:spPr bwMode="auto">
              <a:xfrm>
                <a:off x="96656" y="470009"/>
                <a:ext cx="3698530" cy="0"/>
              </a:xfrm>
              <a:prstGeom prst="line">
                <a:avLst/>
              </a:prstGeom>
              <a:noFill/>
              <a:ln w="6350">
                <a:solidFill>
                  <a:srgbClr val="7F7F7F"/>
                </a:solidFill>
                <a:prstDash val="dash"/>
                <a:round/>
                <a:headEnd/>
                <a:tailEnd/>
              </a:ln>
              <a:extLst>
                <a:ext uri="{909E8E84-426E-40DD-AFC4-6F175D3DCCD1}">
                  <a14:hiddenFill xmlns:a14="http://schemas.microsoft.com/office/drawing/2010/main">
                    <a:noFill/>
                  </a14:hiddenFill>
                </a:ext>
              </a:extLst>
            </p:spPr>
          </p:cxnSp>
          <p:sp>
            <p:nvSpPr>
              <p:cNvPr id="7191" name="文本框 33"/>
              <p:cNvSpPr txBox="1">
                <a:spLocks noChangeArrowheads="1"/>
              </p:cNvSpPr>
              <p:nvPr/>
            </p:nvSpPr>
            <p:spPr bwMode="auto">
              <a:xfrm>
                <a:off x="0" y="0"/>
                <a:ext cx="3452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dirty="0">
                    <a:solidFill>
                      <a:srgbClr val="404040"/>
                    </a:solidFill>
                    <a:latin typeface="微软雅黑" panose="020B0503020204020204" pitchFamily="34" charset="-122"/>
                    <a:ea typeface="微软雅黑" panose="020B0503020204020204" pitchFamily="34" charset="-122"/>
                  </a:rPr>
                  <a:t>上交材料</a:t>
                </a:r>
              </a:p>
            </p:txBody>
          </p:sp>
          <p:sp>
            <p:nvSpPr>
              <p:cNvPr id="7192" name="文本框 34"/>
              <p:cNvSpPr txBox="1">
                <a:spLocks noChangeArrowheads="1"/>
              </p:cNvSpPr>
              <p:nvPr/>
            </p:nvSpPr>
            <p:spPr bwMode="auto">
              <a:xfrm>
                <a:off x="69983" y="497574"/>
                <a:ext cx="4687075" cy="52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r>
                  <a:rPr lang="zh-CN" altLang="en-US" sz="1400" dirty="0">
                    <a:solidFill>
                      <a:srgbClr val="7F7F7F"/>
                    </a:solidFill>
                  </a:rPr>
                  <a:t>上交时间：</a:t>
                </a:r>
                <a:r>
                  <a:rPr lang="en-US" altLang="zh-CN" sz="1400" dirty="0">
                    <a:solidFill>
                      <a:srgbClr val="7F7F7F"/>
                    </a:solidFill>
                  </a:rPr>
                  <a:t>2018</a:t>
                </a:r>
                <a:r>
                  <a:rPr lang="zh-CN" altLang="en-US" sz="1400" dirty="0">
                    <a:solidFill>
                      <a:srgbClr val="7F7F7F"/>
                    </a:solidFill>
                  </a:rPr>
                  <a:t>年</a:t>
                </a:r>
                <a:r>
                  <a:rPr lang="en-US" altLang="zh-CN" sz="1400" dirty="0">
                    <a:solidFill>
                      <a:srgbClr val="7F7F7F"/>
                    </a:solidFill>
                  </a:rPr>
                  <a:t>10</a:t>
                </a:r>
                <a:r>
                  <a:rPr lang="zh-CN" altLang="en-US" sz="1400" dirty="0">
                    <a:solidFill>
                      <a:srgbClr val="7F7F7F"/>
                    </a:solidFill>
                  </a:rPr>
                  <a:t>月</a:t>
                </a:r>
                <a:r>
                  <a:rPr lang="en-US" altLang="zh-CN" sz="1400" dirty="0">
                    <a:solidFill>
                      <a:srgbClr val="7F7F7F"/>
                    </a:solidFill>
                  </a:rPr>
                  <a:t>16</a:t>
                </a:r>
                <a:r>
                  <a:rPr lang="zh-CN" altLang="en-US" sz="1400" dirty="0">
                    <a:solidFill>
                      <a:srgbClr val="7F7F7F"/>
                    </a:solidFill>
                  </a:rPr>
                  <a:t>日至</a:t>
                </a:r>
                <a:r>
                  <a:rPr lang="en-US" altLang="zh-CN" sz="1400" dirty="0">
                    <a:solidFill>
                      <a:srgbClr val="7F7F7F"/>
                    </a:solidFill>
                  </a:rPr>
                  <a:t>10</a:t>
                </a:r>
                <a:r>
                  <a:rPr lang="zh-CN" altLang="en-US" sz="1400" dirty="0">
                    <a:solidFill>
                      <a:srgbClr val="7F7F7F"/>
                    </a:solidFill>
                  </a:rPr>
                  <a:t>月</a:t>
                </a:r>
                <a:r>
                  <a:rPr lang="en-US" altLang="zh-CN" sz="1400" dirty="0">
                    <a:solidFill>
                      <a:srgbClr val="7F7F7F"/>
                    </a:solidFill>
                  </a:rPr>
                  <a:t>19</a:t>
                </a:r>
                <a:r>
                  <a:rPr lang="zh-CN" altLang="en-US" sz="1400" dirty="0">
                    <a:solidFill>
                      <a:srgbClr val="7F7F7F"/>
                    </a:solidFill>
                  </a:rPr>
                  <a:t>日</a:t>
                </a:r>
              </a:p>
              <a:p>
                <a:pPr eaLnBrk="1" hangingPunct="1">
                  <a:buFont typeface="Arial" panose="020B0604020202020204" pitchFamily="34" charset="0"/>
                  <a:buNone/>
                </a:pPr>
                <a:r>
                  <a:rPr lang="zh-CN" altLang="en-US" sz="1400" dirty="0">
                    <a:solidFill>
                      <a:srgbClr val="7F7F7F"/>
                    </a:solidFill>
                  </a:rPr>
                  <a:t>上交地点：四平校区第一教学楼</a:t>
                </a:r>
                <a:r>
                  <a:rPr lang="en-US" altLang="zh-CN" sz="1400" dirty="0">
                    <a:solidFill>
                      <a:srgbClr val="7F7F7F"/>
                    </a:solidFill>
                  </a:rPr>
                  <a:t>1725</a:t>
                </a:r>
                <a:r>
                  <a:rPr lang="zh-CN" altLang="en-US" sz="1400" dirty="0">
                    <a:solidFill>
                      <a:srgbClr val="7F7F7F"/>
                    </a:solidFill>
                  </a:rPr>
                  <a:t>室人事处人事科</a:t>
                </a:r>
                <a:endParaRPr lang="en-US" altLang="zh-CN" sz="1400" dirty="0">
                  <a:solidFill>
                    <a:srgbClr val="7F7F7F"/>
                  </a:solidFill>
                </a:endParaRPr>
              </a:p>
            </p:txBody>
          </p:sp>
        </p:grpSp>
      </p:grpSp>
      <p:grpSp>
        <p:nvGrpSpPr>
          <p:cNvPr id="14" name="组合 61"/>
          <p:cNvGrpSpPr>
            <a:grpSpLocks/>
          </p:cNvGrpSpPr>
          <p:nvPr/>
        </p:nvGrpSpPr>
        <p:grpSpPr bwMode="auto">
          <a:xfrm>
            <a:off x="5791200" y="5029200"/>
            <a:ext cx="5511800" cy="1236222"/>
            <a:chOff x="0" y="0"/>
            <a:chExt cx="5511800" cy="1236260"/>
          </a:xfrm>
        </p:grpSpPr>
        <p:grpSp>
          <p:nvGrpSpPr>
            <p:cNvPr id="7177" name="组合 62"/>
            <p:cNvGrpSpPr>
              <a:grpSpLocks/>
            </p:cNvGrpSpPr>
            <p:nvPr/>
          </p:nvGrpSpPr>
          <p:grpSpPr bwMode="auto">
            <a:xfrm>
              <a:off x="0" y="0"/>
              <a:ext cx="754743" cy="482600"/>
              <a:chOff x="0" y="0"/>
              <a:chExt cx="754743" cy="482600"/>
            </a:xfrm>
          </p:grpSpPr>
          <p:sp>
            <p:nvSpPr>
              <p:cNvPr id="7185" name="等腰三角形 6"/>
              <p:cNvSpPr>
                <a:spLocks/>
              </p:cNvSpPr>
              <p:nvPr/>
            </p:nvSpPr>
            <p:spPr bwMode="auto">
              <a:xfrm>
                <a:off x="0" y="3629"/>
                <a:ext cx="754743" cy="478971"/>
              </a:xfrm>
              <a:custGeom>
                <a:avLst/>
                <a:gdLst>
                  <a:gd name="T0" fmla="*/ 0 w 754743"/>
                  <a:gd name="T1" fmla="*/ 348342 h 478971"/>
                  <a:gd name="T2" fmla="*/ 246743 w 754743"/>
                  <a:gd name="T3" fmla="*/ 0 h 478971"/>
                  <a:gd name="T4" fmla="*/ 754743 w 754743"/>
                  <a:gd name="T5" fmla="*/ 478971 h 478971"/>
                  <a:gd name="T6" fmla="*/ 0 w 754743"/>
                  <a:gd name="T7" fmla="*/ 348342 h 478971"/>
                  <a:gd name="T8" fmla="*/ 0 60000 65536"/>
                  <a:gd name="T9" fmla="*/ 0 60000 65536"/>
                  <a:gd name="T10" fmla="*/ 0 60000 65536"/>
                  <a:gd name="T11" fmla="*/ 0 60000 65536"/>
                  <a:gd name="T12" fmla="*/ 0 w 754743"/>
                  <a:gd name="T13" fmla="*/ 0 h 478971"/>
                  <a:gd name="T14" fmla="*/ 754743 w 754743"/>
                  <a:gd name="T15" fmla="*/ 478971 h 478971"/>
                </a:gdLst>
                <a:ahLst/>
                <a:cxnLst>
                  <a:cxn ang="T8">
                    <a:pos x="T0" y="T1"/>
                  </a:cxn>
                  <a:cxn ang="T9">
                    <a:pos x="T2" y="T3"/>
                  </a:cxn>
                  <a:cxn ang="T10">
                    <a:pos x="T4" y="T5"/>
                  </a:cxn>
                  <a:cxn ang="T11">
                    <a:pos x="T6" y="T7"/>
                  </a:cxn>
                </a:cxnLst>
                <a:rect l="T12" t="T13" r="T14" b="T15"/>
                <a:pathLst>
                  <a:path w="754743" h="478971">
                    <a:moveTo>
                      <a:pt x="0" y="348342"/>
                    </a:moveTo>
                    <a:lnTo>
                      <a:pt x="246743" y="0"/>
                    </a:lnTo>
                    <a:lnTo>
                      <a:pt x="754743" y="478971"/>
                    </a:lnTo>
                    <a:lnTo>
                      <a:pt x="0" y="348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186" name="等腰三角形 7"/>
              <p:cNvSpPr>
                <a:spLocks/>
              </p:cNvSpPr>
              <p:nvPr/>
            </p:nvSpPr>
            <p:spPr bwMode="auto">
              <a:xfrm>
                <a:off x="242207" y="0"/>
                <a:ext cx="512535" cy="482600"/>
              </a:xfrm>
              <a:custGeom>
                <a:avLst/>
                <a:gdLst>
                  <a:gd name="T0" fmla="*/ 512535 w 512535"/>
                  <a:gd name="T1" fmla="*/ 482600 h 482600"/>
                  <a:gd name="T2" fmla="*/ 0 w 512535"/>
                  <a:gd name="T3" fmla="*/ 12700 h 482600"/>
                  <a:gd name="T4" fmla="*/ 198664 w 512535"/>
                  <a:gd name="T5" fmla="*/ 0 h 482600"/>
                  <a:gd name="T6" fmla="*/ 512535 w 512535"/>
                  <a:gd name="T7" fmla="*/ 482600 h 482600"/>
                  <a:gd name="T8" fmla="*/ 0 60000 65536"/>
                  <a:gd name="T9" fmla="*/ 0 60000 65536"/>
                  <a:gd name="T10" fmla="*/ 0 60000 65536"/>
                  <a:gd name="T11" fmla="*/ 0 60000 65536"/>
                  <a:gd name="T12" fmla="*/ 0 w 512535"/>
                  <a:gd name="T13" fmla="*/ 0 h 482600"/>
                  <a:gd name="T14" fmla="*/ 512535 w 512535"/>
                  <a:gd name="T15" fmla="*/ 482600 h 482600"/>
                </a:gdLst>
                <a:ahLst/>
                <a:cxnLst>
                  <a:cxn ang="T8">
                    <a:pos x="T0" y="T1"/>
                  </a:cxn>
                  <a:cxn ang="T9">
                    <a:pos x="T2" y="T3"/>
                  </a:cxn>
                  <a:cxn ang="T10">
                    <a:pos x="T4" y="T5"/>
                  </a:cxn>
                  <a:cxn ang="T11">
                    <a:pos x="T6" y="T7"/>
                  </a:cxn>
                </a:cxnLst>
                <a:rect l="T12" t="T13" r="T14" b="T15"/>
                <a:pathLst>
                  <a:path w="512535" h="482600">
                    <a:moveTo>
                      <a:pt x="512535" y="482600"/>
                    </a:moveTo>
                    <a:lnTo>
                      <a:pt x="0" y="12700"/>
                    </a:lnTo>
                    <a:lnTo>
                      <a:pt x="198664" y="0"/>
                    </a:lnTo>
                    <a:lnTo>
                      <a:pt x="512535" y="482600"/>
                    </a:lnTo>
                    <a:close/>
                  </a:path>
                </a:pathLst>
              </a:custGeom>
              <a:solidFill>
                <a:srgbClr val="9632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78" name="组合 63"/>
            <p:cNvGrpSpPr>
              <a:grpSpLocks/>
            </p:cNvGrpSpPr>
            <p:nvPr/>
          </p:nvGrpSpPr>
          <p:grpSpPr bwMode="auto">
            <a:xfrm rot="10346141">
              <a:off x="90601" y="581660"/>
              <a:ext cx="573538" cy="235402"/>
              <a:chOff x="0" y="0"/>
              <a:chExt cx="513443" cy="275771"/>
            </a:xfrm>
          </p:grpSpPr>
          <p:sp>
            <p:nvSpPr>
              <p:cNvPr id="7183" name="等腰三角形 6"/>
              <p:cNvSpPr>
                <a:spLocks/>
              </p:cNvSpPr>
              <p:nvPr/>
            </p:nvSpPr>
            <p:spPr bwMode="auto">
              <a:xfrm>
                <a:off x="0" y="16329"/>
                <a:ext cx="513443" cy="259442"/>
              </a:xfrm>
              <a:custGeom>
                <a:avLst/>
                <a:gdLst>
                  <a:gd name="T0" fmla="*/ 0 w 513443"/>
                  <a:gd name="T1" fmla="*/ 259442 h 259442"/>
                  <a:gd name="T2" fmla="*/ 246743 w 513443"/>
                  <a:gd name="T3" fmla="*/ 0 h 259442"/>
                  <a:gd name="T4" fmla="*/ 513443 w 513443"/>
                  <a:gd name="T5" fmla="*/ 240846 h 259442"/>
                  <a:gd name="T6" fmla="*/ 0 w 513443"/>
                  <a:gd name="T7" fmla="*/ 259442 h 259442"/>
                  <a:gd name="T8" fmla="*/ 0 60000 65536"/>
                  <a:gd name="T9" fmla="*/ 0 60000 65536"/>
                  <a:gd name="T10" fmla="*/ 0 60000 65536"/>
                  <a:gd name="T11" fmla="*/ 0 60000 65536"/>
                  <a:gd name="T12" fmla="*/ 0 w 513443"/>
                  <a:gd name="T13" fmla="*/ 0 h 259442"/>
                  <a:gd name="T14" fmla="*/ 513443 w 513443"/>
                  <a:gd name="T15" fmla="*/ 259442 h 259442"/>
                </a:gdLst>
                <a:ahLst/>
                <a:cxnLst>
                  <a:cxn ang="T8">
                    <a:pos x="T0" y="T1"/>
                  </a:cxn>
                  <a:cxn ang="T9">
                    <a:pos x="T2" y="T3"/>
                  </a:cxn>
                  <a:cxn ang="T10">
                    <a:pos x="T4" y="T5"/>
                  </a:cxn>
                  <a:cxn ang="T11">
                    <a:pos x="T6" y="T7"/>
                  </a:cxn>
                </a:cxnLst>
                <a:rect l="T12" t="T13" r="T14" b="T15"/>
                <a:pathLst>
                  <a:path w="513443" h="259442">
                    <a:moveTo>
                      <a:pt x="0" y="259442"/>
                    </a:moveTo>
                    <a:lnTo>
                      <a:pt x="246743" y="0"/>
                    </a:lnTo>
                    <a:lnTo>
                      <a:pt x="513443" y="240846"/>
                    </a:lnTo>
                    <a:lnTo>
                      <a:pt x="0" y="2594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184" name="等腰三角形 7"/>
              <p:cNvSpPr>
                <a:spLocks/>
              </p:cNvSpPr>
              <p:nvPr/>
            </p:nvSpPr>
            <p:spPr bwMode="auto">
              <a:xfrm>
                <a:off x="243795" y="0"/>
                <a:ext cx="266472" cy="260350"/>
              </a:xfrm>
              <a:custGeom>
                <a:avLst/>
                <a:gdLst>
                  <a:gd name="T0" fmla="*/ 266472 w 266472"/>
                  <a:gd name="T1" fmla="*/ 260350 h 260350"/>
                  <a:gd name="T2" fmla="*/ 0 w 266472"/>
                  <a:gd name="T3" fmla="*/ 19843 h 260350"/>
                  <a:gd name="T4" fmla="*/ 197076 w 266472"/>
                  <a:gd name="T5" fmla="*/ 0 h 260350"/>
                  <a:gd name="T6" fmla="*/ 266472 w 266472"/>
                  <a:gd name="T7" fmla="*/ 260350 h 260350"/>
                  <a:gd name="T8" fmla="*/ 0 60000 65536"/>
                  <a:gd name="T9" fmla="*/ 0 60000 65536"/>
                  <a:gd name="T10" fmla="*/ 0 60000 65536"/>
                  <a:gd name="T11" fmla="*/ 0 60000 65536"/>
                  <a:gd name="T12" fmla="*/ 0 w 266472"/>
                  <a:gd name="T13" fmla="*/ 0 h 260350"/>
                  <a:gd name="T14" fmla="*/ 266472 w 266472"/>
                  <a:gd name="T15" fmla="*/ 260350 h 260350"/>
                </a:gdLst>
                <a:ahLst/>
                <a:cxnLst>
                  <a:cxn ang="T8">
                    <a:pos x="T0" y="T1"/>
                  </a:cxn>
                  <a:cxn ang="T9">
                    <a:pos x="T2" y="T3"/>
                  </a:cxn>
                  <a:cxn ang="T10">
                    <a:pos x="T4" y="T5"/>
                  </a:cxn>
                  <a:cxn ang="T11">
                    <a:pos x="T6" y="T7"/>
                  </a:cxn>
                </a:cxnLst>
                <a:rect l="T12" t="T13" r="T14" b="T15"/>
                <a:pathLst>
                  <a:path w="266472" h="260350">
                    <a:moveTo>
                      <a:pt x="266472" y="260350"/>
                    </a:moveTo>
                    <a:lnTo>
                      <a:pt x="0" y="19843"/>
                    </a:lnTo>
                    <a:lnTo>
                      <a:pt x="197076" y="0"/>
                    </a:lnTo>
                    <a:lnTo>
                      <a:pt x="266472" y="260350"/>
                    </a:lnTo>
                    <a:close/>
                  </a:path>
                </a:pathLst>
              </a:custGeom>
              <a:solidFill>
                <a:srgbClr val="2734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79" name="组合 64"/>
            <p:cNvGrpSpPr>
              <a:grpSpLocks/>
            </p:cNvGrpSpPr>
            <p:nvPr/>
          </p:nvGrpSpPr>
          <p:grpSpPr bwMode="auto">
            <a:xfrm>
              <a:off x="754742" y="0"/>
              <a:ext cx="4757058" cy="1236260"/>
              <a:chOff x="0" y="0"/>
              <a:chExt cx="4757058" cy="1236260"/>
            </a:xfrm>
          </p:grpSpPr>
          <p:cxnSp>
            <p:nvCxnSpPr>
              <p:cNvPr id="7180" name="直接连接符 65"/>
              <p:cNvCxnSpPr>
                <a:cxnSpLocks noChangeShapeType="1"/>
              </p:cNvCxnSpPr>
              <p:nvPr/>
            </p:nvCxnSpPr>
            <p:spPr bwMode="auto">
              <a:xfrm>
                <a:off x="96656" y="470009"/>
                <a:ext cx="3698530" cy="0"/>
              </a:xfrm>
              <a:prstGeom prst="line">
                <a:avLst/>
              </a:prstGeom>
              <a:noFill/>
              <a:ln w="6350">
                <a:solidFill>
                  <a:srgbClr val="7F7F7F"/>
                </a:solidFill>
                <a:prstDash val="dash"/>
                <a:round/>
                <a:headEnd/>
                <a:tailEnd/>
              </a:ln>
              <a:extLst>
                <a:ext uri="{909E8E84-426E-40DD-AFC4-6F175D3DCCD1}">
                  <a14:hiddenFill xmlns:a14="http://schemas.microsoft.com/office/drawing/2010/main">
                    <a:noFill/>
                  </a14:hiddenFill>
                </a:ext>
              </a:extLst>
            </p:spPr>
          </p:cxnSp>
          <p:sp>
            <p:nvSpPr>
              <p:cNvPr id="7181" name="文本框 66"/>
              <p:cNvSpPr txBox="1">
                <a:spLocks noChangeArrowheads="1"/>
              </p:cNvSpPr>
              <p:nvPr/>
            </p:nvSpPr>
            <p:spPr bwMode="auto">
              <a:xfrm>
                <a:off x="0" y="0"/>
                <a:ext cx="3452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b="1" dirty="0">
                    <a:solidFill>
                      <a:srgbClr val="C63E55"/>
                    </a:solidFill>
                    <a:latin typeface="微软雅黑" panose="020B0503020204020204" pitchFamily="34" charset="-122"/>
                    <a:ea typeface="微软雅黑" panose="020B0503020204020204" pitchFamily="34" charset="-122"/>
                  </a:rPr>
                  <a:t>等待证书下发</a:t>
                </a:r>
              </a:p>
            </p:txBody>
          </p:sp>
          <p:sp>
            <p:nvSpPr>
              <p:cNvPr id="7182" name="文本框 67"/>
              <p:cNvSpPr txBox="1">
                <a:spLocks noChangeArrowheads="1"/>
              </p:cNvSpPr>
              <p:nvPr/>
            </p:nvSpPr>
            <p:spPr bwMode="auto">
              <a:xfrm>
                <a:off x="69983" y="497574"/>
                <a:ext cx="4687075" cy="738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t>领取时间：以通知为准</a:t>
                </a:r>
              </a:p>
              <a:p>
                <a:pPr eaLnBrk="1" hangingPunct="1">
                  <a:buFont typeface="Arial" panose="020B0604020202020204" pitchFamily="34" charset="0"/>
                  <a:buNone/>
                </a:pPr>
                <a:r>
                  <a:rPr lang="zh-CN" altLang="en-US" sz="1400" dirty="0"/>
                  <a:t>领取地点：四平校区第一教学楼</a:t>
                </a:r>
                <a:r>
                  <a:rPr lang="en-US" altLang="zh-CN" sz="1400" dirty="0"/>
                  <a:t>1725</a:t>
                </a:r>
                <a:r>
                  <a:rPr lang="zh-CN" altLang="en-US" sz="1400" dirty="0"/>
                  <a:t>室人事处人事科</a:t>
                </a:r>
              </a:p>
              <a:p>
                <a:pPr eaLnBrk="1" hangingPunct="1">
                  <a:buFont typeface="Arial" panose="020B0604020202020204" pitchFamily="34" charset="0"/>
                  <a:buNone/>
                </a:pPr>
                <a:endParaRPr lang="zh-CN" altLang="en-US" sz="1400" dirty="0">
                  <a:solidFill>
                    <a:srgbClr val="7F7F7F"/>
                  </a:solidFill>
                </a:endParaRPr>
              </a:p>
            </p:txBody>
          </p:sp>
        </p:grpSp>
      </p:grpSp>
    </p:spTree>
    <p:extLst>
      <p:ext uri="{BB962C8B-B14F-4D97-AF65-F5344CB8AC3E}">
        <p14:creationId xmlns:p14="http://schemas.microsoft.com/office/powerpoint/2010/main" val="2702307509"/>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fade">
                                      <p:cBhvr>
                                        <p:cTn id="7" dur="500"/>
                                        <p:tgtEl>
                                          <p:spTgt spid="6147"/>
                                        </p:tgtEl>
                                      </p:cBhvr>
                                    </p:animEffect>
                                  </p:childTnLst>
                                </p:cTn>
                              </p:par>
                            </p:childTnLst>
                          </p:cTn>
                        </p:par>
                        <p:par>
                          <p:cTn id="8" fill="hold" nodeType="afterGroup">
                            <p:stCondLst>
                              <p:cond delay="500"/>
                            </p:stCondLst>
                            <p:childTnLst>
                              <p:par>
                                <p:cTn id="9" presetID="2" presetClass="entr" presetSubtype="2" decel="10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1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1+#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3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1+#ppt_w/2"/>
                                          </p:val>
                                        </p:tav>
                                        <p:tav tm="100000">
                                          <p:val>
                                            <p:strVal val="#ppt_x"/>
                                          </p:val>
                                        </p:tav>
                                      </p:tavLst>
                                    </p:anim>
                                    <p:anim calcmode="lin" valueType="num">
                                      <p:cBhvr additive="base">
                                        <p:cTn id="24"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159"/>
          <p:cNvGrpSpPr>
            <a:grpSpLocks/>
          </p:cNvGrpSpPr>
          <p:nvPr/>
        </p:nvGrpSpPr>
        <p:grpSpPr bwMode="auto">
          <a:xfrm>
            <a:off x="2119238" y="2528228"/>
            <a:ext cx="1104694" cy="1624477"/>
            <a:chOff x="0" y="0"/>
            <a:chExt cx="3499407" cy="5352521"/>
          </a:xfrm>
        </p:grpSpPr>
        <p:grpSp>
          <p:nvGrpSpPr>
            <p:cNvPr id="27" name="组合 125"/>
            <p:cNvGrpSpPr>
              <a:grpSpLocks/>
            </p:cNvGrpSpPr>
            <p:nvPr/>
          </p:nvGrpSpPr>
          <p:grpSpPr bwMode="auto">
            <a:xfrm>
              <a:off x="306740" y="0"/>
              <a:ext cx="2885926" cy="3587774"/>
              <a:chOff x="0" y="0"/>
              <a:chExt cx="2885926" cy="3587774"/>
            </a:xfrm>
          </p:grpSpPr>
          <p:sp>
            <p:nvSpPr>
              <p:cNvPr id="53" name="Freeform 5"/>
              <p:cNvSpPr>
                <a:spLocks/>
              </p:cNvSpPr>
              <p:nvPr/>
            </p:nvSpPr>
            <p:spPr bwMode="auto">
              <a:xfrm>
                <a:off x="-303" y="0"/>
                <a:ext cx="2862717" cy="3587395"/>
              </a:xfrm>
              <a:custGeom>
                <a:avLst/>
                <a:gdLst>
                  <a:gd name="T0" fmla="*/ 1431240 w 498"/>
                  <a:gd name="T1" fmla="*/ 0 h 625"/>
                  <a:gd name="T2" fmla="*/ 0 w 498"/>
                  <a:gd name="T3" fmla="*/ 1377705 h 625"/>
                  <a:gd name="T4" fmla="*/ 97715 w 498"/>
                  <a:gd name="T5" fmla="*/ 1882864 h 625"/>
                  <a:gd name="T6" fmla="*/ 97715 w 498"/>
                  <a:gd name="T7" fmla="*/ 1882864 h 625"/>
                  <a:gd name="T8" fmla="*/ 178187 w 498"/>
                  <a:gd name="T9" fmla="*/ 2043596 h 625"/>
                  <a:gd name="T10" fmla="*/ 546055 w 498"/>
                  <a:gd name="T11" fmla="*/ 2801334 h 625"/>
                  <a:gd name="T12" fmla="*/ 620779 w 498"/>
                  <a:gd name="T13" fmla="*/ 3094096 h 625"/>
                  <a:gd name="T14" fmla="*/ 661014 w 498"/>
                  <a:gd name="T15" fmla="*/ 3375378 h 625"/>
                  <a:gd name="T16" fmla="*/ 879437 w 498"/>
                  <a:gd name="T17" fmla="*/ 3587774 h 625"/>
                  <a:gd name="T18" fmla="*/ 1431240 w 498"/>
                  <a:gd name="T19" fmla="*/ 3587774 h 625"/>
                  <a:gd name="T20" fmla="*/ 1977295 w 498"/>
                  <a:gd name="T21" fmla="*/ 3587774 h 625"/>
                  <a:gd name="T22" fmla="*/ 2195718 w 498"/>
                  <a:gd name="T23" fmla="*/ 3375378 h 625"/>
                  <a:gd name="T24" fmla="*/ 2241701 w 498"/>
                  <a:gd name="T25" fmla="*/ 3094096 h 625"/>
                  <a:gd name="T26" fmla="*/ 2316425 w 498"/>
                  <a:gd name="T27" fmla="*/ 2801334 h 625"/>
                  <a:gd name="T28" fmla="*/ 2684293 w 498"/>
                  <a:gd name="T29" fmla="*/ 2043596 h 625"/>
                  <a:gd name="T30" fmla="*/ 2759017 w 498"/>
                  <a:gd name="T31" fmla="*/ 1882864 h 625"/>
                  <a:gd name="T32" fmla="*/ 2759017 w 498"/>
                  <a:gd name="T33" fmla="*/ 1882864 h 625"/>
                  <a:gd name="T34" fmla="*/ 2862480 w 498"/>
                  <a:gd name="T35" fmla="*/ 1377705 h 625"/>
                  <a:gd name="T36" fmla="*/ 1431240 w 498"/>
                  <a:gd name="T37" fmla="*/ 0 h 6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rgbClr val="FBFBFB"/>
              </a:solidFill>
              <a:ln w="9525">
                <a:noFill/>
                <a:round/>
                <a:headEnd/>
                <a:tailEnd/>
              </a:ln>
              <a:effectLst>
                <a:outerShdw sx="102000" sy="102000" algn="ctr" rotWithShape="0">
                  <a:srgbClr val="000000">
                    <a:alpha val="25998"/>
                  </a:srgbClr>
                </a:outerShdw>
              </a:effectLst>
            </p:spPr>
            <p:txBody>
              <a:bodyPr/>
              <a:lstStyle/>
              <a:p>
                <a:pPr>
                  <a:defRPr/>
                </a:pPr>
                <a:endParaRPr lang="zh-CN" altLang="en-US">
                  <a:ea typeface="微软雅黑 Light" pitchFamily="2" charset="-122"/>
                </a:endParaRPr>
              </a:p>
            </p:txBody>
          </p:sp>
          <p:pic>
            <p:nvPicPr>
              <p:cNvPr id="54" name="组合 124"/>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00" y="29425"/>
                <a:ext cx="2871216" cy="346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 name="组合 152"/>
            <p:cNvGrpSpPr>
              <a:grpSpLocks/>
            </p:cNvGrpSpPr>
            <p:nvPr/>
          </p:nvGrpSpPr>
          <p:grpSpPr bwMode="auto">
            <a:xfrm>
              <a:off x="1187073" y="3636226"/>
              <a:ext cx="1125260" cy="1104456"/>
              <a:chOff x="0" y="0"/>
              <a:chExt cx="1717677" cy="1685925"/>
            </a:xfrm>
          </p:grpSpPr>
          <p:sp>
            <p:nvSpPr>
              <p:cNvPr id="30" name="Freeform 126"/>
              <p:cNvSpPr>
                <a:spLocks/>
              </p:cNvSpPr>
              <p:nvPr/>
            </p:nvSpPr>
            <p:spPr bwMode="auto">
              <a:xfrm>
                <a:off x="0" y="0"/>
                <a:ext cx="1717677" cy="1576388"/>
              </a:xfrm>
              <a:custGeom>
                <a:avLst/>
                <a:gdLst>
                  <a:gd name="T0" fmla="*/ 2147483647 w 220"/>
                  <a:gd name="T1" fmla="*/ 0 h 202"/>
                  <a:gd name="T2" fmla="*/ 2147483647 w 220"/>
                  <a:gd name="T3" fmla="*/ 182704936 h 202"/>
                  <a:gd name="T4" fmla="*/ 2147483647 w 220"/>
                  <a:gd name="T5" fmla="*/ 852615189 h 202"/>
                  <a:gd name="T6" fmla="*/ 2147483647 w 220"/>
                  <a:gd name="T7" fmla="*/ 974410635 h 202"/>
                  <a:gd name="T8" fmla="*/ 2147483647 w 220"/>
                  <a:gd name="T9" fmla="*/ 1461623878 h 202"/>
                  <a:gd name="T10" fmla="*/ 2147483647 w 220"/>
                  <a:gd name="T11" fmla="*/ 2131534436 h 202"/>
                  <a:gd name="T12" fmla="*/ 2147483647 w 220"/>
                  <a:gd name="T13" fmla="*/ 2147483647 h 202"/>
                  <a:gd name="T14" fmla="*/ 2147483647 w 220"/>
                  <a:gd name="T15" fmla="*/ 2147483647 h 202"/>
                  <a:gd name="T16" fmla="*/ 2147483647 w 220"/>
                  <a:gd name="T17" fmla="*/ 2147483647 h 202"/>
                  <a:gd name="T18" fmla="*/ 2147483647 w 220"/>
                  <a:gd name="T19" fmla="*/ 2147483647 h 202"/>
                  <a:gd name="T20" fmla="*/ 2147483647 w 220"/>
                  <a:gd name="T21" fmla="*/ 2147483647 h 202"/>
                  <a:gd name="T22" fmla="*/ 2147483647 w 220"/>
                  <a:gd name="T23" fmla="*/ 2147483647 h 202"/>
                  <a:gd name="T24" fmla="*/ 2147483647 w 220"/>
                  <a:gd name="T25" fmla="*/ 2147483647 h 202"/>
                  <a:gd name="T26" fmla="*/ 2147483647 w 220"/>
                  <a:gd name="T27" fmla="*/ 2147483647 h 202"/>
                  <a:gd name="T28" fmla="*/ 2147483647 w 220"/>
                  <a:gd name="T29" fmla="*/ 2147483647 h 202"/>
                  <a:gd name="T30" fmla="*/ 2147483647 w 220"/>
                  <a:gd name="T31" fmla="*/ 2147483647 h 202"/>
                  <a:gd name="T32" fmla="*/ 2147483647 w 220"/>
                  <a:gd name="T33" fmla="*/ 2147483647 h 202"/>
                  <a:gd name="T34" fmla="*/ 2147483647 w 220"/>
                  <a:gd name="T35" fmla="*/ 2147483647 h 202"/>
                  <a:gd name="T36" fmla="*/ 2147483647 w 220"/>
                  <a:gd name="T37" fmla="*/ 2147483647 h 202"/>
                  <a:gd name="T38" fmla="*/ 2147483647 w 220"/>
                  <a:gd name="T39" fmla="*/ 2147483647 h 202"/>
                  <a:gd name="T40" fmla="*/ 2147483647 w 220"/>
                  <a:gd name="T41" fmla="*/ 2147483647 h 202"/>
                  <a:gd name="T42" fmla="*/ 2147483647 w 220"/>
                  <a:gd name="T43" fmla="*/ 2147483647 h 202"/>
                  <a:gd name="T44" fmla="*/ 2147483647 w 220"/>
                  <a:gd name="T45" fmla="*/ 2147483647 h 202"/>
                  <a:gd name="T46" fmla="*/ 2147483647 w 220"/>
                  <a:gd name="T47" fmla="*/ 2147483647 h 202"/>
                  <a:gd name="T48" fmla="*/ 792465923 w 220"/>
                  <a:gd name="T49" fmla="*/ 2147483647 h 202"/>
                  <a:gd name="T50" fmla="*/ 731504022 w 220"/>
                  <a:gd name="T51" fmla="*/ 2147483647 h 202"/>
                  <a:gd name="T52" fmla="*/ 548633933 w 220"/>
                  <a:gd name="T53" fmla="*/ 2147483647 h 202"/>
                  <a:gd name="T54" fmla="*/ 121916026 w 220"/>
                  <a:gd name="T55" fmla="*/ 2147483647 h 202"/>
                  <a:gd name="T56" fmla="*/ 304794013 w 220"/>
                  <a:gd name="T57" fmla="*/ 2147483647 h 202"/>
                  <a:gd name="T58" fmla="*/ 487671910 w 220"/>
                  <a:gd name="T59" fmla="*/ 2147483647 h 202"/>
                  <a:gd name="T60" fmla="*/ 243832051 w 220"/>
                  <a:gd name="T61" fmla="*/ 2147483647 h 202"/>
                  <a:gd name="T62" fmla="*/ 182877957 w 220"/>
                  <a:gd name="T63" fmla="*/ 2147483647 h 202"/>
                  <a:gd name="T64" fmla="*/ 487671910 w 220"/>
                  <a:gd name="T65" fmla="*/ 2147483647 h 202"/>
                  <a:gd name="T66" fmla="*/ 487671910 w 220"/>
                  <a:gd name="T67" fmla="*/ 2147483647 h 202"/>
                  <a:gd name="T68" fmla="*/ 121916026 w 220"/>
                  <a:gd name="T69" fmla="*/ 2147483647 h 202"/>
                  <a:gd name="T70" fmla="*/ 304794013 w 220"/>
                  <a:gd name="T71" fmla="*/ 2147483647 h 202"/>
                  <a:gd name="T72" fmla="*/ 548633933 w 220"/>
                  <a:gd name="T73" fmla="*/ 2147483647 h 202"/>
                  <a:gd name="T74" fmla="*/ 487671910 w 220"/>
                  <a:gd name="T75" fmla="*/ 2147483647 h 202"/>
                  <a:gd name="T76" fmla="*/ 121916026 w 220"/>
                  <a:gd name="T77" fmla="*/ 2147483647 h 202"/>
                  <a:gd name="T78" fmla="*/ 121916026 w 220"/>
                  <a:gd name="T79" fmla="*/ 974410635 h 202"/>
                  <a:gd name="T80" fmla="*/ 121916026 w 220"/>
                  <a:gd name="T81" fmla="*/ 669910314 h 202"/>
                  <a:gd name="T82" fmla="*/ 121916026 w 220"/>
                  <a:gd name="T83" fmla="*/ 60901640 h 202"/>
                  <a:gd name="T84" fmla="*/ 0 w 220"/>
                  <a:gd name="T85" fmla="*/ 0 h 202"/>
                  <a:gd name="T86" fmla="*/ 2147483647 w 220"/>
                  <a:gd name="T87" fmla="*/ 0 h 2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20"/>
                  <a:gd name="T133" fmla="*/ 0 h 202"/>
                  <a:gd name="T134" fmla="*/ 220 w 220"/>
                  <a:gd name="T135" fmla="*/ 202 h 20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1" name="Freeform 127"/>
              <p:cNvSpPr>
                <a:spLocks/>
              </p:cNvSpPr>
              <p:nvPr/>
            </p:nvSpPr>
            <p:spPr bwMode="auto">
              <a:xfrm>
                <a:off x="484187" y="1584325"/>
                <a:ext cx="733425" cy="101600"/>
              </a:xfrm>
              <a:custGeom>
                <a:avLst/>
                <a:gdLst>
                  <a:gd name="T0" fmla="*/ 0 w 94"/>
                  <a:gd name="T1" fmla="*/ 0 h 13"/>
                  <a:gd name="T2" fmla="*/ 2147483647 w 94"/>
                  <a:gd name="T3" fmla="*/ 0 h 13"/>
                  <a:gd name="T4" fmla="*/ 2147483647 w 94"/>
                  <a:gd name="T5" fmla="*/ 549718606 h 13"/>
                  <a:gd name="T6" fmla="*/ 2147483647 w 94"/>
                  <a:gd name="T7" fmla="*/ 794043088 h 13"/>
                  <a:gd name="T8" fmla="*/ 1156665954 w 94"/>
                  <a:gd name="T9" fmla="*/ 794043088 h 13"/>
                  <a:gd name="T10" fmla="*/ 487017571 w 94"/>
                  <a:gd name="T11" fmla="*/ 549718606 h 13"/>
                  <a:gd name="T12" fmla="*/ 0 w 94"/>
                  <a:gd name="T13" fmla="*/ 0 h 13"/>
                  <a:gd name="T14" fmla="*/ 0 60000 65536"/>
                  <a:gd name="T15" fmla="*/ 0 60000 65536"/>
                  <a:gd name="T16" fmla="*/ 0 60000 65536"/>
                  <a:gd name="T17" fmla="*/ 0 60000 65536"/>
                  <a:gd name="T18" fmla="*/ 0 60000 65536"/>
                  <a:gd name="T19" fmla="*/ 0 60000 65536"/>
                  <a:gd name="T20" fmla="*/ 0 60000 65536"/>
                  <a:gd name="T21" fmla="*/ 0 w 94"/>
                  <a:gd name="T22" fmla="*/ 0 h 13"/>
                  <a:gd name="T23" fmla="*/ 94 w 94"/>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2" name="Freeform 128"/>
              <p:cNvSpPr>
                <a:spLocks/>
              </p:cNvSpPr>
              <p:nvPr/>
            </p:nvSpPr>
            <p:spPr bwMode="auto">
              <a:xfrm>
                <a:off x="890587" y="38100"/>
                <a:ext cx="514350" cy="71438"/>
              </a:xfrm>
              <a:custGeom>
                <a:avLst/>
                <a:gdLst>
                  <a:gd name="T0" fmla="*/ 242936805 w 66"/>
                  <a:gd name="T1" fmla="*/ 63008305 h 9"/>
                  <a:gd name="T2" fmla="*/ 2147483647 w 66"/>
                  <a:gd name="T3" fmla="*/ 63008305 h 9"/>
                  <a:gd name="T4" fmla="*/ 2147483647 w 66"/>
                  <a:gd name="T5" fmla="*/ 441034336 h 9"/>
                  <a:gd name="T6" fmla="*/ 0 w 66"/>
                  <a:gd name="T7" fmla="*/ 567043101 h 9"/>
                  <a:gd name="T8" fmla="*/ 1214676416 w 66"/>
                  <a:gd name="T9" fmla="*/ 315025695 h 9"/>
                  <a:gd name="T10" fmla="*/ 1032471910 w 66"/>
                  <a:gd name="T11" fmla="*/ 189016992 h 9"/>
                  <a:gd name="T12" fmla="*/ 242936805 w 66"/>
                  <a:gd name="T13" fmla="*/ 63008305 h 9"/>
                  <a:gd name="T14" fmla="*/ 0 60000 65536"/>
                  <a:gd name="T15" fmla="*/ 0 60000 65536"/>
                  <a:gd name="T16" fmla="*/ 0 60000 65536"/>
                  <a:gd name="T17" fmla="*/ 0 60000 65536"/>
                  <a:gd name="T18" fmla="*/ 0 60000 65536"/>
                  <a:gd name="T19" fmla="*/ 0 60000 65536"/>
                  <a:gd name="T20" fmla="*/ 0 60000 65536"/>
                  <a:gd name="T21" fmla="*/ 0 w 66"/>
                  <a:gd name="T22" fmla="*/ 0 h 9"/>
                  <a:gd name="T23" fmla="*/ 66 w 66"/>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3" name="Freeform 129"/>
              <p:cNvSpPr>
                <a:spLocks/>
              </p:cNvSpPr>
              <p:nvPr/>
            </p:nvSpPr>
            <p:spPr bwMode="auto">
              <a:xfrm>
                <a:off x="890587" y="131763"/>
                <a:ext cx="506413" cy="195263"/>
              </a:xfrm>
              <a:custGeom>
                <a:avLst/>
                <a:gdLst>
                  <a:gd name="T0" fmla="*/ 667693784 w 65"/>
                  <a:gd name="T1" fmla="*/ 0 h 25"/>
                  <a:gd name="T2" fmla="*/ 2147483647 w 65"/>
                  <a:gd name="T3" fmla="*/ 61007968 h 25"/>
                  <a:gd name="T4" fmla="*/ 2147483647 w 65"/>
                  <a:gd name="T5" fmla="*/ 610040723 h 25"/>
                  <a:gd name="T6" fmla="*/ 2147483647 w 65"/>
                  <a:gd name="T7" fmla="*/ 1281089398 h 25"/>
                  <a:gd name="T8" fmla="*/ 0 w 65"/>
                  <a:gd name="T9" fmla="*/ 1525105589 h 25"/>
                  <a:gd name="T10" fmla="*/ 1274680364 w 65"/>
                  <a:gd name="T11" fmla="*/ 1220081445 h 25"/>
                  <a:gd name="T12" fmla="*/ 1335379777 w 65"/>
                  <a:gd name="T13" fmla="*/ 732048818 h 25"/>
                  <a:gd name="T14" fmla="*/ 1396079190 w 65"/>
                  <a:gd name="T15" fmla="*/ 366024409 h 25"/>
                  <a:gd name="T16" fmla="*/ 1396079190 w 65"/>
                  <a:gd name="T17" fmla="*/ 183016110 h 25"/>
                  <a:gd name="T18" fmla="*/ 667693784 w 65"/>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25"/>
                  <a:gd name="T32" fmla="*/ 65 w 65"/>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4" name="Freeform 130"/>
              <p:cNvSpPr>
                <a:spLocks/>
              </p:cNvSpPr>
              <p:nvPr/>
            </p:nvSpPr>
            <p:spPr bwMode="auto">
              <a:xfrm>
                <a:off x="749300" y="398463"/>
                <a:ext cx="633413" cy="69850"/>
              </a:xfrm>
              <a:custGeom>
                <a:avLst/>
                <a:gdLst>
                  <a:gd name="T0" fmla="*/ 1223018872 w 81"/>
                  <a:gd name="T1" fmla="*/ 60233973 h 9"/>
                  <a:gd name="T2" fmla="*/ 2147483647 w 81"/>
                  <a:gd name="T3" fmla="*/ 0 h 9"/>
                  <a:gd name="T4" fmla="*/ 2147483647 w 81"/>
                  <a:gd name="T5" fmla="*/ 180701934 h 9"/>
                  <a:gd name="T6" fmla="*/ 183455165 w 81"/>
                  <a:gd name="T7" fmla="*/ 542113624 h 9"/>
                  <a:gd name="T8" fmla="*/ 1467625677 w 81"/>
                  <a:gd name="T9" fmla="*/ 301177671 h 9"/>
                  <a:gd name="T10" fmla="*/ 1223018872 w 81"/>
                  <a:gd name="T11" fmla="*/ 60233973 h 9"/>
                  <a:gd name="T12" fmla="*/ 0 60000 65536"/>
                  <a:gd name="T13" fmla="*/ 0 60000 65536"/>
                  <a:gd name="T14" fmla="*/ 0 60000 65536"/>
                  <a:gd name="T15" fmla="*/ 0 60000 65536"/>
                  <a:gd name="T16" fmla="*/ 0 60000 65536"/>
                  <a:gd name="T17" fmla="*/ 0 60000 65536"/>
                  <a:gd name="T18" fmla="*/ 0 w 81"/>
                  <a:gd name="T19" fmla="*/ 0 h 9"/>
                  <a:gd name="T20" fmla="*/ 81 w 81"/>
                  <a:gd name="T21" fmla="*/ 9 h 9"/>
                </a:gdLst>
                <a:ahLst/>
                <a:cxnLst>
                  <a:cxn ang="T12">
                    <a:pos x="T0" y="T1"/>
                  </a:cxn>
                  <a:cxn ang="T13">
                    <a:pos x="T2" y="T3"/>
                  </a:cxn>
                  <a:cxn ang="T14">
                    <a:pos x="T4" y="T5"/>
                  </a:cxn>
                  <a:cxn ang="T15">
                    <a:pos x="T6" y="T7"/>
                  </a:cxn>
                  <a:cxn ang="T16">
                    <a:pos x="T8" y="T9"/>
                  </a:cxn>
                  <a:cxn ang="T17">
                    <a:pos x="T10" y="T11"/>
                  </a:cxn>
                </a:cxnLst>
                <a:rect l="T18" t="T19" r="T20" b="T21"/>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5" name="Freeform 131"/>
              <p:cNvSpPr>
                <a:spLocks/>
              </p:cNvSpPr>
              <p:nvPr/>
            </p:nvSpPr>
            <p:spPr bwMode="auto">
              <a:xfrm>
                <a:off x="819150" y="514350"/>
                <a:ext cx="563563" cy="55563"/>
              </a:xfrm>
              <a:custGeom>
                <a:avLst/>
                <a:gdLst>
                  <a:gd name="T0" fmla="*/ 1592918461 w 72"/>
                  <a:gd name="T1" fmla="*/ 63008440 h 7"/>
                  <a:gd name="T2" fmla="*/ 2147483647 w 72"/>
                  <a:gd name="T3" fmla="*/ 0 h 7"/>
                  <a:gd name="T4" fmla="*/ 2147483647 w 72"/>
                  <a:gd name="T5" fmla="*/ 315026373 h 7"/>
                  <a:gd name="T6" fmla="*/ 245063762 w 72"/>
                  <a:gd name="T7" fmla="*/ 441035285 h 7"/>
                  <a:gd name="T8" fmla="*/ 1592918461 w 72"/>
                  <a:gd name="T9" fmla="*/ 63008440 h 7"/>
                  <a:gd name="T10" fmla="*/ 0 60000 65536"/>
                  <a:gd name="T11" fmla="*/ 0 60000 65536"/>
                  <a:gd name="T12" fmla="*/ 0 60000 65536"/>
                  <a:gd name="T13" fmla="*/ 0 60000 65536"/>
                  <a:gd name="T14" fmla="*/ 0 60000 65536"/>
                  <a:gd name="T15" fmla="*/ 0 w 72"/>
                  <a:gd name="T16" fmla="*/ 0 h 7"/>
                  <a:gd name="T17" fmla="*/ 72 w 72"/>
                  <a:gd name="T18" fmla="*/ 7 h 7"/>
                </a:gdLst>
                <a:ahLst/>
                <a:cxnLst>
                  <a:cxn ang="T10">
                    <a:pos x="T0" y="T1"/>
                  </a:cxn>
                  <a:cxn ang="T11">
                    <a:pos x="T2" y="T3"/>
                  </a:cxn>
                  <a:cxn ang="T12">
                    <a:pos x="T4" y="T5"/>
                  </a:cxn>
                  <a:cxn ang="T13">
                    <a:pos x="T6" y="T7"/>
                  </a:cxn>
                  <a:cxn ang="T14">
                    <a:pos x="T8" y="T9"/>
                  </a:cxn>
                </a:cxnLst>
                <a:rect l="T15" t="T16" r="T17" b="T18"/>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6" name="Freeform 132"/>
              <p:cNvSpPr>
                <a:spLocks/>
              </p:cNvSpPr>
              <p:nvPr/>
            </p:nvSpPr>
            <p:spPr bwMode="auto">
              <a:xfrm>
                <a:off x="788987" y="631825"/>
                <a:ext cx="600075" cy="77788"/>
              </a:xfrm>
              <a:custGeom>
                <a:avLst/>
                <a:gdLst>
                  <a:gd name="T0" fmla="*/ 911007251 w 77"/>
                  <a:gd name="T1" fmla="*/ 121022555 h 10"/>
                  <a:gd name="T2" fmla="*/ 2147483647 w 77"/>
                  <a:gd name="T3" fmla="*/ 0 h 10"/>
                  <a:gd name="T4" fmla="*/ 2147483647 w 77"/>
                  <a:gd name="T5" fmla="*/ 302548653 h 10"/>
                  <a:gd name="T6" fmla="*/ 0 w 77"/>
                  <a:gd name="T7" fmla="*/ 605097307 h 10"/>
                  <a:gd name="T8" fmla="*/ 1882746743 w 77"/>
                  <a:gd name="T9" fmla="*/ 302548653 h 10"/>
                  <a:gd name="T10" fmla="*/ 911007251 w 77"/>
                  <a:gd name="T11" fmla="*/ 121022555 h 10"/>
                  <a:gd name="T12" fmla="*/ 0 60000 65536"/>
                  <a:gd name="T13" fmla="*/ 0 60000 65536"/>
                  <a:gd name="T14" fmla="*/ 0 60000 65536"/>
                  <a:gd name="T15" fmla="*/ 0 60000 65536"/>
                  <a:gd name="T16" fmla="*/ 0 60000 65536"/>
                  <a:gd name="T17" fmla="*/ 0 60000 65536"/>
                  <a:gd name="T18" fmla="*/ 0 w 77"/>
                  <a:gd name="T19" fmla="*/ 0 h 10"/>
                  <a:gd name="T20" fmla="*/ 77 w 77"/>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7" name="Freeform 133"/>
              <p:cNvSpPr>
                <a:spLocks/>
              </p:cNvSpPr>
              <p:nvPr/>
            </p:nvSpPr>
            <p:spPr bwMode="auto">
              <a:xfrm>
                <a:off x="936625" y="749300"/>
                <a:ext cx="452438" cy="69850"/>
              </a:xfrm>
              <a:custGeom>
                <a:avLst/>
                <a:gdLst>
                  <a:gd name="T0" fmla="*/ 0 w 58"/>
                  <a:gd name="T1" fmla="*/ 240935892 h 9"/>
                  <a:gd name="T2" fmla="*/ 2147483647 w 58"/>
                  <a:gd name="T3" fmla="*/ 0 h 9"/>
                  <a:gd name="T4" fmla="*/ 0 w 58"/>
                  <a:gd name="T5" fmla="*/ 240935892 h 9"/>
                  <a:gd name="T6" fmla="*/ 0 60000 65536"/>
                  <a:gd name="T7" fmla="*/ 0 60000 65536"/>
                  <a:gd name="T8" fmla="*/ 0 60000 65536"/>
                  <a:gd name="T9" fmla="*/ 0 w 58"/>
                  <a:gd name="T10" fmla="*/ 0 h 9"/>
                  <a:gd name="T11" fmla="*/ 58 w 58"/>
                  <a:gd name="T12" fmla="*/ 9 h 9"/>
                </a:gdLst>
                <a:ahLst/>
                <a:cxnLst>
                  <a:cxn ang="T6">
                    <a:pos x="T0" y="T1"/>
                  </a:cxn>
                  <a:cxn ang="T7">
                    <a:pos x="T2" y="T3"/>
                  </a:cxn>
                  <a:cxn ang="T8">
                    <a:pos x="T4" y="T5"/>
                  </a:cxn>
                </a:cxnLst>
                <a:rect l="T9" t="T10" r="T11" b="T12"/>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8" name="Freeform 134"/>
              <p:cNvSpPr>
                <a:spLocks/>
              </p:cNvSpPr>
              <p:nvPr/>
            </p:nvSpPr>
            <p:spPr bwMode="auto">
              <a:xfrm>
                <a:off x="773112" y="889000"/>
                <a:ext cx="585788" cy="63500"/>
              </a:xfrm>
              <a:custGeom>
                <a:avLst/>
                <a:gdLst>
                  <a:gd name="T0" fmla="*/ 1403094956 w 75"/>
                  <a:gd name="T1" fmla="*/ 0 h 8"/>
                  <a:gd name="T2" fmla="*/ 2147483647 w 75"/>
                  <a:gd name="T3" fmla="*/ 0 h 8"/>
                  <a:gd name="T4" fmla="*/ 2147483647 w 75"/>
                  <a:gd name="T5" fmla="*/ 252015567 h 8"/>
                  <a:gd name="T6" fmla="*/ 0 w 75"/>
                  <a:gd name="T7" fmla="*/ 504031134 h 8"/>
                  <a:gd name="T8" fmla="*/ 1891126456 w 75"/>
                  <a:gd name="T9" fmla="*/ 189015659 h 8"/>
                  <a:gd name="T10" fmla="*/ 1403094956 w 75"/>
                  <a:gd name="T11" fmla="*/ 0 h 8"/>
                  <a:gd name="T12" fmla="*/ 0 60000 65536"/>
                  <a:gd name="T13" fmla="*/ 0 60000 65536"/>
                  <a:gd name="T14" fmla="*/ 0 60000 65536"/>
                  <a:gd name="T15" fmla="*/ 0 60000 65536"/>
                  <a:gd name="T16" fmla="*/ 0 60000 65536"/>
                  <a:gd name="T17" fmla="*/ 0 60000 65536"/>
                  <a:gd name="T18" fmla="*/ 0 w 75"/>
                  <a:gd name="T19" fmla="*/ 0 h 8"/>
                  <a:gd name="T20" fmla="*/ 75 w 75"/>
                  <a:gd name="T21" fmla="*/ 8 h 8"/>
                </a:gdLst>
                <a:ahLst/>
                <a:cxnLst>
                  <a:cxn ang="T12">
                    <a:pos x="T0" y="T1"/>
                  </a:cxn>
                  <a:cxn ang="T13">
                    <a:pos x="T2" y="T3"/>
                  </a:cxn>
                  <a:cxn ang="T14">
                    <a:pos x="T4" y="T5"/>
                  </a:cxn>
                  <a:cxn ang="T15">
                    <a:pos x="T6" y="T7"/>
                  </a:cxn>
                  <a:cxn ang="T16">
                    <a:pos x="T8" y="T9"/>
                  </a:cxn>
                  <a:cxn ang="T17">
                    <a:pos x="T10" y="T11"/>
                  </a:cxn>
                </a:cxnLst>
                <a:rect l="T18" t="T19" r="T20" b="T21"/>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9" name="Freeform 135"/>
              <p:cNvSpPr>
                <a:spLocks/>
              </p:cNvSpPr>
              <p:nvPr/>
            </p:nvSpPr>
            <p:spPr bwMode="auto">
              <a:xfrm>
                <a:off x="960437" y="990600"/>
                <a:ext cx="428625" cy="55563"/>
              </a:xfrm>
              <a:custGeom>
                <a:avLst/>
                <a:gdLst>
                  <a:gd name="T0" fmla="*/ 0 w 55"/>
                  <a:gd name="T1" fmla="*/ 189017399 h 7"/>
                  <a:gd name="T2" fmla="*/ 2147483647 w 55"/>
                  <a:gd name="T3" fmla="*/ 0 h 7"/>
                  <a:gd name="T4" fmla="*/ 0 w 55"/>
                  <a:gd name="T5" fmla="*/ 189017399 h 7"/>
                  <a:gd name="T6" fmla="*/ 0 60000 65536"/>
                  <a:gd name="T7" fmla="*/ 0 60000 65536"/>
                  <a:gd name="T8" fmla="*/ 0 60000 65536"/>
                  <a:gd name="T9" fmla="*/ 0 w 55"/>
                  <a:gd name="T10" fmla="*/ 0 h 7"/>
                  <a:gd name="T11" fmla="*/ 55 w 55"/>
                  <a:gd name="T12" fmla="*/ 7 h 7"/>
                </a:gdLst>
                <a:ahLst/>
                <a:cxnLst>
                  <a:cxn ang="T6">
                    <a:pos x="T0" y="T1"/>
                  </a:cxn>
                  <a:cxn ang="T7">
                    <a:pos x="T2" y="T3"/>
                  </a:cxn>
                  <a:cxn ang="T8">
                    <a:pos x="T4" y="T5"/>
                  </a:cxn>
                </a:cxnLst>
                <a:rect l="T9" t="T10" r="T11" b="T12"/>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0" name="Freeform 136"/>
              <p:cNvSpPr>
                <a:spLocks/>
              </p:cNvSpPr>
              <p:nvPr/>
            </p:nvSpPr>
            <p:spPr bwMode="auto">
              <a:xfrm>
                <a:off x="992187" y="1116013"/>
                <a:ext cx="334963" cy="61913"/>
              </a:xfrm>
              <a:custGeom>
                <a:avLst/>
                <a:gdLst>
                  <a:gd name="T0" fmla="*/ 0 w 43"/>
                  <a:gd name="T1" fmla="*/ 119786150 h 8"/>
                  <a:gd name="T2" fmla="*/ 2147483647 w 43"/>
                  <a:gd name="T3" fmla="*/ 59893075 h 8"/>
                  <a:gd name="T4" fmla="*/ 1577722396 w 43"/>
                  <a:gd name="T5" fmla="*/ 419259279 h 8"/>
                  <a:gd name="T6" fmla="*/ 0 w 43"/>
                  <a:gd name="T7" fmla="*/ 119786150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1" name="Freeform 137"/>
              <p:cNvSpPr>
                <a:spLocks/>
              </p:cNvSpPr>
              <p:nvPr/>
            </p:nvSpPr>
            <p:spPr bwMode="auto">
              <a:xfrm>
                <a:off x="842962" y="1169988"/>
                <a:ext cx="655638" cy="63500"/>
              </a:xfrm>
              <a:custGeom>
                <a:avLst/>
                <a:gdLst>
                  <a:gd name="T0" fmla="*/ 0 w 84"/>
                  <a:gd name="T1" fmla="*/ 315023474 h 8"/>
                  <a:gd name="T2" fmla="*/ 2147483647 w 84"/>
                  <a:gd name="T3" fmla="*/ 0 h 8"/>
                  <a:gd name="T4" fmla="*/ 1949484736 w 84"/>
                  <a:gd name="T5" fmla="*/ 504031134 h 8"/>
                  <a:gd name="T6" fmla="*/ 0 w 84"/>
                  <a:gd name="T7" fmla="*/ 315023474 h 8"/>
                  <a:gd name="T8" fmla="*/ 0 60000 65536"/>
                  <a:gd name="T9" fmla="*/ 0 60000 65536"/>
                  <a:gd name="T10" fmla="*/ 0 60000 65536"/>
                  <a:gd name="T11" fmla="*/ 0 60000 65536"/>
                  <a:gd name="T12" fmla="*/ 0 w 84"/>
                  <a:gd name="T13" fmla="*/ 0 h 8"/>
                  <a:gd name="T14" fmla="*/ 84 w 84"/>
                  <a:gd name="T15" fmla="*/ 8 h 8"/>
                </a:gdLst>
                <a:ahLst/>
                <a:cxnLst>
                  <a:cxn ang="T8">
                    <a:pos x="T0" y="T1"/>
                  </a:cxn>
                  <a:cxn ang="T9">
                    <a:pos x="T2" y="T3"/>
                  </a:cxn>
                  <a:cxn ang="T10">
                    <a:pos x="T4" y="T5"/>
                  </a:cxn>
                  <a:cxn ang="T11">
                    <a:pos x="T6" y="T7"/>
                  </a:cxn>
                </a:cxnLst>
                <a:rect l="T12" t="T13" r="T14" b="T15"/>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2" name="Freeform 138"/>
              <p:cNvSpPr>
                <a:spLocks/>
              </p:cNvSpPr>
              <p:nvPr/>
            </p:nvSpPr>
            <p:spPr bwMode="auto">
              <a:xfrm>
                <a:off x="1600200" y="406400"/>
                <a:ext cx="77788" cy="46038"/>
              </a:xfrm>
              <a:custGeom>
                <a:avLst/>
                <a:gdLst>
                  <a:gd name="T0" fmla="*/ 423571178 w 10"/>
                  <a:gd name="T1" fmla="*/ 0 h 6"/>
                  <a:gd name="T2" fmla="*/ 0 w 10"/>
                  <a:gd name="T3" fmla="*/ 353249582 h 6"/>
                  <a:gd name="T4" fmla="*/ 423571178 w 10"/>
                  <a:gd name="T5" fmla="*/ 0 h 6"/>
                  <a:gd name="T6" fmla="*/ 0 60000 65536"/>
                  <a:gd name="T7" fmla="*/ 0 60000 65536"/>
                  <a:gd name="T8" fmla="*/ 0 60000 65536"/>
                  <a:gd name="T9" fmla="*/ 0 w 10"/>
                  <a:gd name="T10" fmla="*/ 0 h 6"/>
                  <a:gd name="T11" fmla="*/ 10 w 10"/>
                  <a:gd name="T12" fmla="*/ 6 h 6"/>
                </a:gdLst>
                <a:ahLst/>
                <a:cxnLst>
                  <a:cxn ang="T6">
                    <a:pos x="T0" y="T1"/>
                  </a:cxn>
                  <a:cxn ang="T7">
                    <a:pos x="T2" y="T3"/>
                  </a:cxn>
                  <a:cxn ang="T8">
                    <a:pos x="T4" y="T5"/>
                  </a:cxn>
                </a:cxnLst>
                <a:rect l="T9" t="T10" r="T11" b="T12"/>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3" name="Freeform 139"/>
              <p:cNvSpPr>
                <a:spLocks/>
              </p:cNvSpPr>
              <p:nvPr/>
            </p:nvSpPr>
            <p:spPr bwMode="auto">
              <a:xfrm>
                <a:off x="1592262" y="147638"/>
                <a:ext cx="85725" cy="39688"/>
              </a:xfrm>
              <a:custGeom>
                <a:avLst/>
                <a:gdLst>
                  <a:gd name="T0" fmla="*/ 485865874 w 11"/>
                  <a:gd name="T1" fmla="*/ 0 h 5"/>
                  <a:gd name="T2" fmla="*/ 0 w 11"/>
                  <a:gd name="T3" fmla="*/ 315027473 h 5"/>
                  <a:gd name="T4" fmla="*/ 485865874 w 11"/>
                  <a:gd name="T5" fmla="*/ 0 h 5"/>
                  <a:gd name="T6" fmla="*/ 0 60000 65536"/>
                  <a:gd name="T7" fmla="*/ 0 60000 65536"/>
                  <a:gd name="T8" fmla="*/ 0 60000 65536"/>
                  <a:gd name="T9" fmla="*/ 0 w 11"/>
                  <a:gd name="T10" fmla="*/ 0 h 5"/>
                  <a:gd name="T11" fmla="*/ 11 w 11"/>
                  <a:gd name="T12" fmla="*/ 5 h 5"/>
                </a:gdLst>
                <a:ahLst/>
                <a:cxnLst>
                  <a:cxn ang="T6">
                    <a:pos x="T0" y="T1"/>
                  </a:cxn>
                  <a:cxn ang="T7">
                    <a:pos x="T2" y="T3"/>
                  </a:cxn>
                  <a:cxn ang="T8">
                    <a:pos x="T4" y="T5"/>
                  </a:cxn>
                </a:cxnLst>
                <a:rect l="T9" t="T10" r="T11" b="T12"/>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4" name="Freeform 140"/>
              <p:cNvSpPr>
                <a:spLocks/>
              </p:cNvSpPr>
              <p:nvPr/>
            </p:nvSpPr>
            <p:spPr bwMode="auto">
              <a:xfrm>
                <a:off x="1562100" y="647700"/>
                <a:ext cx="115888" cy="39688"/>
              </a:xfrm>
              <a:custGeom>
                <a:avLst/>
                <a:gdLst>
                  <a:gd name="T0" fmla="*/ 656582853 w 15"/>
                  <a:gd name="T1" fmla="*/ 0 h 5"/>
                  <a:gd name="T2" fmla="*/ 0 w 15"/>
                  <a:gd name="T3" fmla="*/ 315027473 h 5"/>
                  <a:gd name="T4" fmla="*/ 656582853 w 15"/>
                  <a:gd name="T5" fmla="*/ 0 h 5"/>
                  <a:gd name="T6" fmla="*/ 0 60000 65536"/>
                  <a:gd name="T7" fmla="*/ 0 60000 65536"/>
                  <a:gd name="T8" fmla="*/ 0 60000 65536"/>
                  <a:gd name="T9" fmla="*/ 0 w 15"/>
                  <a:gd name="T10" fmla="*/ 0 h 5"/>
                  <a:gd name="T11" fmla="*/ 15 w 15"/>
                  <a:gd name="T12" fmla="*/ 5 h 5"/>
                </a:gdLst>
                <a:ahLst/>
                <a:cxnLst>
                  <a:cxn ang="T6">
                    <a:pos x="T0" y="T1"/>
                  </a:cxn>
                  <a:cxn ang="T7">
                    <a:pos x="T2" y="T3"/>
                  </a:cxn>
                  <a:cxn ang="T8">
                    <a:pos x="T4" y="T5"/>
                  </a:cxn>
                </a:cxnLst>
                <a:rect l="T9" t="T10" r="T11" b="T12"/>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5" name="Freeform 141"/>
              <p:cNvSpPr>
                <a:spLocks/>
              </p:cNvSpPr>
              <p:nvPr/>
            </p:nvSpPr>
            <p:spPr bwMode="auto">
              <a:xfrm>
                <a:off x="1570037" y="803275"/>
                <a:ext cx="93663" cy="117475"/>
              </a:xfrm>
              <a:custGeom>
                <a:avLst/>
                <a:gdLst>
                  <a:gd name="T0" fmla="*/ 365535474 w 12"/>
                  <a:gd name="T1" fmla="*/ 0 h 15"/>
                  <a:gd name="T2" fmla="*/ 426455431 w 12"/>
                  <a:gd name="T3" fmla="*/ 368010045 h 15"/>
                  <a:gd name="T4" fmla="*/ 731063142 w 12"/>
                  <a:gd name="T5" fmla="*/ 736020091 h 15"/>
                  <a:gd name="T6" fmla="*/ 0 w 12"/>
                  <a:gd name="T7" fmla="*/ 858687455 h 15"/>
                  <a:gd name="T8" fmla="*/ 365535474 w 12"/>
                  <a:gd name="T9" fmla="*/ 613352727 h 15"/>
                  <a:gd name="T10" fmla="*/ 365535474 w 12"/>
                  <a:gd name="T11" fmla="*/ 0 h 15"/>
                  <a:gd name="T12" fmla="*/ 0 60000 65536"/>
                  <a:gd name="T13" fmla="*/ 0 60000 65536"/>
                  <a:gd name="T14" fmla="*/ 0 60000 65536"/>
                  <a:gd name="T15" fmla="*/ 0 60000 65536"/>
                  <a:gd name="T16" fmla="*/ 0 60000 65536"/>
                  <a:gd name="T17" fmla="*/ 0 60000 65536"/>
                  <a:gd name="T18" fmla="*/ 0 w 12"/>
                  <a:gd name="T19" fmla="*/ 0 h 15"/>
                  <a:gd name="T20" fmla="*/ 12 w 12"/>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6" name="Freeform 142"/>
              <p:cNvSpPr>
                <a:spLocks/>
              </p:cNvSpPr>
              <p:nvPr/>
            </p:nvSpPr>
            <p:spPr bwMode="auto">
              <a:xfrm>
                <a:off x="1608137" y="1100138"/>
                <a:ext cx="47625" cy="39688"/>
              </a:xfrm>
              <a:custGeom>
                <a:avLst/>
                <a:gdLst>
                  <a:gd name="T0" fmla="*/ 189015689 w 6"/>
                  <a:gd name="T1" fmla="*/ 0 h 5"/>
                  <a:gd name="T2" fmla="*/ 0 w 6"/>
                  <a:gd name="T3" fmla="*/ 315027473 h 5"/>
                  <a:gd name="T4" fmla="*/ 189015689 w 6"/>
                  <a:gd name="T5" fmla="*/ 0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7" name="Freeform 143"/>
              <p:cNvSpPr>
                <a:spLocks/>
              </p:cNvSpPr>
              <p:nvPr/>
            </p:nvSpPr>
            <p:spPr bwMode="auto">
              <a:xfrm>
                <a:off x="141287" y="101600"/>
                <a:ext cx="428625" cy="46038"/>
              </a:xfrm>
              <a:custGeom>
                <a:avLst/>
                <a:gdLst>
                  <a:gd name="T0" fmla="*/ 0 w 55"/>
                  <a:gd name="T1" fmla="*/ 0 h 6"/>
                  <a:gd name="T2" fmla="*/ 2147483647 w 55"/>
                  <a:gd name="T3" fmla="*/ 176624791 h 6"/>
                  <a:gd name="T4" fmla="*/ 0 w 55"/>
                  <a:gd name="T5" fmla="*/ 0 h 6"/>
                  <a:gd name="T6" fmla="*/ 0 60000 65536"/>
                  <a:gd name="T7" fmla="*/ 0 60000 65536"/>
                  <a:gd name="T8" fmla="*/ 0 60000 65536"/>
                  <a:gd name="T9" fmla="*/ 0 w 55"/>
                  <a:gd name="T10" fmla="*/ 0 h 6"/>
                  <a:gd name="T11" fmla="*/ 55 w 55"/>
                  <a:gd name="T12" fmla="*/ 6 h 6"/>
                </a:gdLst>
                <a:ahLst/>
                <a:cxnLst>
                  <a:cxn ang="T6">
                    <a:pos x="T0" y="T1"/>
                  </a:cxn>
                  <a:cxn ang="T7">
                    <a:pos x="T2" y="T3"/>
                  </a:cxn>
                  <a:cxn ang="T8">
                    <a:pos x="T4" y="T5"/>
                  </a:cxn>
                </a:cxnLst>
                <a:rect l="T9" t="T10" r="T11" b="T12"/>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8" name="Freeform 144"/>
              <p:cNvSpPr>
                <a:spLocks/>
              </p:cNvSpPr>
              <p:nvPr/>
            </p:nvSpPr>
            <p:spPr bwMode="auto">
              <a:xfrm>
                <a:off x="31750" y="492125"/>
                <a:ext cx="147638" cy="38100"/>
              </a:xfrm>
              <a:custGeom>
                <a:avLst/>
                <a:gdLst>
                  <a:gd name="T0" fmla="*/ 422656464 w 19"/>
                  <a:gd name="T1" fmla="*/ 0 h 5"/>
                  <a:gd name="T2" fmla="*/ 1147209448 w 19"/>
                  <a:gd name="T3" fmla="*/ 58064393 h 5"/>
                  <a:gd name="T4" fmla="*/ 241520191 w 19"/>
                  <a:gd name="T5" fmla="*/ 232257571 h 5"/>
                  <a:gd name="T6" fmla="*/ 422656464 w 19"/>
                  <a:gd name="T7" fmla="*/ 0 h 5"/>
                  <a:gd name="T8" fmla="*/ 0 60000 65536"/>
                  <a:gd name="T9" fmla="*/ 0 60000 65536"/>
                  <a:gd name="T10" fmla="*/ 0 60000 65536"/>
                  <a:gd name="T11" fmla="*/ 0 60000 65536"/>
                  <a:gd name="T12" fmla="*/ 0 w 19"/>
                  <a:gd name="T13" fmla="*/ 0 h 5"/>
                  <a:gd name="T14" fmla="*/ 19 w 19"/>
                  <a:gd name="T15" fmla="*/ 5 h 5"/>
                </a:gdLst>
                <a:ahLst/>
                <a:cxnLst>
                  <a:cxn ang="T8">
                    <a:pos x="T0" y="T1"/>
                  </a:cxn>
                  <a:cxn ang="T9">
                    <a:pos x="T2" y="T3"/>
                  </a:cxn>
                  <a:cxn ang="T10">
                    <a:pos x="T4" y="T5"/>
                  </a:cxn>
                  <a:cxn ang="T11">
                    <a:pos x="T6" y="T7"/>
                  </a:cxn>
                </a:cxnLst>
                <a:rect l="T12" t="T13" r="T14" b="T15"/>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9" name="Freeform 145"/>
              <p:cNvSpPr>
                <a:spLocks/>
              </p:cNvSpPr>
              <p:nvPr/>
            </p:nvSpPr>
            <p:spPr bwMode="auto">
              <a:xfrm>
                <a:off x="31750" y="725488"/>
                <a:ext cx="155575" cy="31750"/>
              </a:xfrm>
              <a:custGeom>
                <a:avLst/>
                <a:gdLst>
                  <a:gd name="T0" fmla="*/ 363057582 w 20"/>
                  <a:gd name="T1" fmla="*/ 0 h 4"/>
                  <a:gd name="T2" fmla="*/ 1210179056 w 20"/>
                  <a:gd name="T3" fmla="*/ 0 h 4"/>
                  <a:gd name="T4" fmla="*/ 121021777 w 20"/>
                  <a:gd name="T5" fmla="*/ 252015567 h 4"/>
                  <a:gd name="T6" fmla="*/ 363057582 w 20"/>
                  <a:gd name="T7" fmla="*/ 0 h 4"/>
                  <a:gd name="T8" fmla="*/ 0 60000 65536"/>
                  <a:gd name="T9" fmla="*/ 0 60000 65536"/>
                  <a:gd name="T10" fmla="*/ 0 60000 65536"/>
                  <a:gd name="T11" fmla="*/ 0 60000 65536"/>
                  <a:gd name="T12" fmla="*/ 0 w 20"/>
                  <a:gd name="T13" fmla="*/ 0 h 4"/>
                  <a:gd name="T14" fmla="*/ 20 w 20"/>
                  <a:gd name="T15" fmla="*/ 4 h 4"/>
                </a:gdLst>
                <a:ahLst/>
                <a:cxnLst>
                  <a:cxn ang="T8">
                    <a:pos x="T0" y="T1"/>
                  </a:cxn>
                  <a:cxn ang="T9">
                    <a:pos x="T2" y="T3"/>
                  </a:cxn>
                  <a:cxn ang="T10">
                    <a:pos x="T4" y="T5"/>
                  </a:cxn>
                  <a:cxn ang="T11">
                    <a:pos x="T6" y="T7"/>
                  </a:cxn>
                </a:cxnLst>
                <a:rect l="T12" t="T13" r="T14" b="T15"/>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0" name="Freeform 146"/>
              <p:cNvSpPr>
                <a:spLocks/>
              </p:cNvSpPr>
              <p:nvPr/>
            </p:nvSpPr>
            <p:spPr bwMode="auto">
              <a:xfrm>
                <a:off x="23812" y="982663"/>
                <a:ext cx="155575" cy="39688"/>
              </a:xfrm>
              <a:custGeom>
                <a:avLst/>
                <a:gdLst>
                  <a:gd name="T0" fmla="*/ 363057582 w 20"/>
                  <a:gd name="T1" fmla="*/ 0 h 5"/>
                  <a:gd name="T2" fmla="*/ 1210179056 w 20"/>
                  <a:gd name="T3" fmla="*/ 63008660 h 5"/>
                  <a:gd name="T4" fmla="*/ 121021777 w 20"/>
                  <a:gd name="T5" fmla="*/ 315027473 h 5"/>
                  <a:gd name="T6" fmla="*/ 363057582 w 20"/>
                  <a:gd name="T7" fmla="*/ 0 h 5"/>
                  <a:gd name="T8" fmla="*/ 0 60000 65536"/>
                  <a:gd name="T9" fmla="*/ 0 60000 65536"/>
                  <a:gd name="T10" fmla="*/ 0 60000 65536"/>
                  <a:gd name="T11" fmla="*/ 0 60000 65536"/>
                  <a:gd name="T12" fmla="*/ 0 w 20"/>
                  <a:gd name="T13" fmla="*/ 0 h 5"/>
                  <a:gd name="T14" fmla="*/ 20 w 20"/>
                  <a:gd name="T15" fmla="*/ 5 h 5"/>
                </a:gdLst>
                <a:ahLst/>
                <a:cxnLst>
                  <a:cxn ang="T8">
                    <a:pos x="T0" y="T1"/>
                  </a:cxn>
                  <a:cxn ang="T9">
                    <a:pos x="T2" y="T3"/>
                  </a:cxn>
                  <a:cxn ang="T10">
                    <a:pos x="T4" y="T5"/>
                  </a:cxn>
                  <a:cxn ang="T11">
                    <a:pos x="T6" y="T7"/>
                  </a:cxn>
                </a:cxnLst>
                <a:rect l="T12" t="T13" r="T14" b="T15"/>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1" name="Freeform 147"/>
              <p:cNvSpPr>
                <a:spLocks/>
              </p:cNvSpPr>
              <p:nvPr/>
            </p:nvSpPr>
            <p:spPr bwMode="auto">
              <a:xfrm>
                <a:off x="155575" y="1201738"/>
                <a:ext cx="563563" cy="69850"/>
              </a:xfrm>
              <a:custGeom>
                <a:avLst/>
                <a:gdLst>
                  <a:gd name="T0" fmla="*/ 0 w 72"/>
                  <a:gd name="T1" fmla="*/ 0 h 9"/>
                  <a:gd name="T2" fmla="*/ 2147483647 w 72"/>
                  <a:gd name="T3" fmla="*/ 60233973 h 9"/>
                  <a:gd name="T4" fmla="*/ 0 w 72"/>
                  <a:gd name="T5" fmla="*/ 0 h 9"/>
                  <a:gd name="T6" fmla="*/ 0 60000 65536"/>
                  <a:gd name="T7" fmla="*/ 0 60000 65536"/>
                  <a:gd name="T8" fmla="*/ 0 60000 65536"/>
                  <a:gd name="T9" fmla="*/ 0 w 72"/>
                  <a:gd name="T10" fmla="*/ 0 h 9"/>
                  <a:gd name="T11" fmla="*/ 72 w 72"/>
                  <a:gd name="T12" fmla="*/ 9 h 9"/>
                </a:gdLst>
                <a:ahLst/>
                <a:cxnLst>
                  <a:cxn ang="T6">
                    <a:pos x="T0" y="T1"/>
                  </a:cxn>
                  <a:cxn ang="T7">
                    <a:pos x="T2" y="T3"/>
                  </a:cxn>
                  <a:cxn ang="T8">
                    <a:pos x="T4" y="T5"/>
                  </a:cxn>
                </a:cxnLst>
                <a:rect l="T9" t="T10" r="T11" b="T12"/>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2" name="Freeform 148"/>
              <p:cNvSpPr>
                <a:spLocks/>
              </p:cNvSpPr>
              <p:nvPr/>
            </p:nvSpPr>
            <p:spPr bwMode="auto">
              <a:xfrm>
                <a:off x="1155700" y="1263650"/>
                <a:ext cx="280988" cy="250825"/>
              </a:xfrm>
              <a:custGeom>
                <a:avLst/>
                <a:gdLst>
                  <a:gd name="T0" fmla="*/ 2147483647 w 36"/>
                  <a:gd name="T1" fmla="*/ 0 h 32"/>
                  <a:gd name="T2" fmla="*/ 182767067 w 36"/>
                  <a:gd name="T3" fmla="*/ 1904600028 h 32"/>
                  <a:gd name="T4" fmla="*/ 2147483647 w 36"/>
                  <a:gd name="T5" fmla="*/ 0 h 32"/>
                  <a:gd name="T6" fmla="*/ 0 60000 65536"/>
                  <a:gd name="T7" fmla="*/ 0 60000 65536"/>
                  <a:gd name="T8" fmla="*/ 0 60000 65536"/>
                  <a:gd name="T9" fmla="*/ 0 w 36"/>
                  <a:gd name="T10" fmla="*/ 0 h 32"/>
                  <a:gd name="T11" fmla="*/ 36 w 36"/>
                  <a:gd name="T12" fmla="*/ 32 h 32"/>
                </a:gdLst>
                <a:ahLst/>
                <a:cxnLst>
                  <a:cxn ang="T6">
                    <a:pos x="T0" y="T1"/>
                  </a:cxn>
                  <a:cxn ang="T7">
                    <a:pos x="T2" y="T3"/>
                  </a:cxn>
                  <a:cxn ang="T8">
                    <a:pos x="T4" y="T5"/>
                  </a:cxn>
                </a:cxnLst>
                <a:rect l="T9" t="T10" r="T11" b="T12"/>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pic>
          <p:nvPicPr>
            <p:cNvPr id="29" name="图片 15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791640"/>
              <a:ext cx="3499407" cy="560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5" name="组合 32"/>
          <p:cNvGrpSpPr>
            <a:grpSpLocks/>
          </p:cNvGrpSpPr>
          <p:nvPr/>
        </p:nvGrpSpPr>
        <p:grpSpPr bwMode="auto">
          <a:xfrm>
            <a:off x="335696" y="156562"/>
            <a:ext cx="4283075" cy="935640"/>
            <a:chOff x="0" y="-125909"/>
            <a:chExt cx="4281735" cy="934881"/>
          </a:xfrm>
        </p:grpSpPr>
        <p:sp>
          <p:nvSpPr>
            <p:cNvPr id="56" name="文本框 33"/>
            <p:cNvSpPr txBox="1">
              <a:spLocks noChangeArrowheads="1"/>
            </p:cNvSpPr>
            <p:nvPr/>
          </p:nvSpPr>
          <p:spPr bwMode="auto">
            <a:xfrm>
              <a:off x="971682" y="-125909"/>
              <a:ext cx="2338370" cy="522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等待证书下发</a:t>
              </a:r>
            </a:p>
          </p:txBody>
        </p:sp>
        <p:cxnSp>
          <p:nvCxnSpPr>
            <p:cNvPr id="57" name="直接连接符 34"/>
            <p:cNvCxnSpPr>
              <a:cxnSpLocks noChangeShapeType="1"/>
            </p:cNvCxnSpPr>
            <p:nvPr/>
          </p:nvCxnSpPr>
          <p:spPr bwMode="auto">
            <a:xfrm>
              <a:off x="0"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sp>
          <p:nvSpPr>
            <p:cNvPr id="61" name="文本框 35"/>
            <p:cNvSpPr txBox="1">
              <a:spLocks noChangeArrowheads="1"/>
            </p:cNvSpPr>
            <p:nvPr/>
          </p:nvSpPr>
          <p:spPr bwMode="auto">
            <a:xfrm>
              <a:off x="1535762" y="409186"/>
              <a:ext cx="1210209" cy="39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注意事项</a:t>
              </a:r>
            </a:p>
          </p:txBody>
        </p:sp>
      </p:grpSp>
      <p:sp>
        <p:nvSpPr>
          <p:cNvPr id="58" name="矩形 57"/>
          <p:cNvSpPr/>
          <p:nvPr/>
        </p:nvSpPr>
        <p:spPr>
          <a:xfrm>
            <a:off x="3556501" y="2135632"/>
            <a:ext cx="6567887" cy="3831818"/>
          </a:xfrm>
          <a:prstGeom prst="rect">
            <a:avLst/>
          </a:prstGeom>
        </p:spPr>
        <p:txBody>
          <a:bodyPr wrap="square">
            <a:spAutoFit/>
          </a:bodyPr>
          <a:lstStyle/>
          <a:p>
            <a:pPr>
              <a:lnSpc>
                <a:spcPct val="150000"/>
              </a:lnSpc>
            </a:pPr>
            <a:r>
              <a:rPr lang="zh-CN" altLang="en-US" sz="4400" b="1" dirty="0">
                <a:solidFill>
                  <a:srgbClr val="C00000"/>
                </a:solidFill>
                <a:ea typeface="微软雅黑" panose="020B0503020204020204" pitchFamily="34" charset="-122"/>
              </a:rPr>
              <a:t>    随</a:t>
            </a:r>
            <a:r>
              <a:rPr lang="zh-CN" altLang="en-US" sz="2000" b="1" dirty="0">
                <a:solidFill>
                  <a:srgbClr val="C00000"/>
                </a:solidFill>
                <a:ea typeface="微软雅黑" panose="020B0503020204020204" pitchFamily="34" charset="-122"/>
              </a:rPr>
              <a:t>时关注群内信息，省里认定结束后会返回全部原件，请各位教师接到群内通知后立即取回原件。教师资格证下发时间根据省里工作进度决定，具体领取时间以群内通知为准。</a:t>
            </a:r>
            <a:endParaRPr lang="en-US" altLang="zh-CN" sz="2000" b="1" dirty="0">
              <a:solidFill>
                <a:srgbClr val="C00000"/>
              </a:solidFill>
              <a:ea typeface="微软雅黑" panose="020B0503020204020204" pitchFamily="34" charset="-122"/>
            </a:endParaRPr>
          </a:p>
          <a:p>
            <a:pPr>
              <a:lnSpc>
                <a:spcPct val="150000"/>
              </a:lnSpc>
            </a:pPr>
            <a:endParaRPr lang="en-US" altLang="zh-CN" sz="2000" b="1" dirty="0">
              <a:solidFill>
                <a:srgbClr val="C00000"/>
              </a:solidFill>
              <a:ea typeface="微软雅黑" panose="020B0503020204020204" pitchFamily="34" charset="-122"/>
            </a:endParaRPr>
          </a:p>
          <a:p>
            <a:pPr>
              <a:lnSpc>
                <a:spcPct val="150000"/>
              </a:lnSpc>
            </a:pPr>
            <a:endParaRPr lang="en-US" altLang="zh-CN" sz="2000" b="1" dirty="0">
              <a:solidFill>
                <a:srgbClr val="C00000"/>
              </a:solidFill>
              <a:ea typeface="微软雅黑" panose="020B0503020204020204" pitchFamily="34" charset="-122"/>
            </a:endParaRPr>
          </a:p>
          <a:p>
            <a:pPr>
              <a:lnSpc>
                <a:spcPct val="150000"/>
              </a:lnSpc>
            </a:pPr>
            <a:endParaRPr lang="zh-CN" altLang="en-US" b="1" dirty="0">
              <a:solidFill>
                <a:srgbClr val="C00000"/>
              </a:solidFill>
            </a:endParaRPr>
          </a:p>
        </p:txBody>
      </p:sp>
    </p:spTree>
    <p:extLst>
      <p:ext uri="{BB962C8B-B14F-4D97-AF65-F5344CB8AC3E}">
        <p14:creationId xmlns:p14="http://schemas.microsoft.com/office/powerpoint/2010/main" val="3856253176"/>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图片 3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9813" y="4041775"/>
            <a:ext cx="6626225"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7" name="图片 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00950" y="261938"/>
            <a:ext cx="4614863" cy="661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图片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75" y="-79375"/>
            <a:ext cx="4138613" cy="477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4"/>
          <p:cNvGrpSpPr>
            <a:grpSpLocks/>
          </p:cNvGrpSpPr>
          <p:nvPr/>
        </p:nvGrpSpPr>
        <p:grpSpPr bwMode="auto">
          <a:xfrm>
            <a:off x="2482371" y="2218968"/>
            <a:ext cx="7227258" cy="1338620"/>
            <a:chOff x="491667" y="-21014"/>
            <a:chExt cx="7227568" cy="1339803"/>
          </a:xfrm>
        </p:grpSpPr>
        <p:sp>
          <p:nvSpPr>
            <p:cNvPr id="26636" name="文本框 3"/>
            <p:cNvSpPr txBox="1">
              <a:spLocks noChangeArrowheads="1"/>
            </p:cNvSpPr>
            <p:nvPr/>
          </p:nvSpPr>
          <p:spPr bwMode="auto">
            <a:xfrm>
              <a:off x="2320270" y="-21014"/>
              <a:ext cx="3570361" cy="110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6600" b="1" dirty="0">
                  <a:solidFill>
                    <a:schemeClr val="accent1"/>
                  </a:solidFill>
                  <a:latin typeface="微软雅黑" panose="020B0503020204020204" pitchFamily="34" charset="-122"/>
                  <a:ea typeface="微软雅黑" panose="020B0503020204020204" pitchFamily="34" charset="-122"/>
                </a:rPr>
                <a:t>谢谢</a:t>
              </a:r>
              <a:r>
                <a:rPr lang="zh-CN" altLang="en-US" sz="6600" b="1" dirty="0">
                  <a:solidFill>
                    <a:schemeClr val="accent2"/>
                  </a:solidFill>
                  <a:latin typeface="微软雅黑" panose="020B0503020204020204" pitchFamily="34" charset="-122"/>
                  <a:ea typeface="微软雅黑" panose="020B0503020204020204" pitchFamily="34" charset="-122"/>
                </a:rPr>
                <a:t>观看</a:t>
              </a:r>
            </a:p>
          </p:txBody>
        </p:sp>
        <p:grpSp>
          <p:nvGrpSpPr>
            <p:cNvPr id="26637" name="组合 2"/>
            <p:cNvGrpSpPr>
              <a:grpSpLocks/>
            </p:cNvGrpSpPr>
            <p:nvPr/>
          </p:nvGrpSpPr>
          <p:grpSpPr bwMode="auto">
            <a:xfrm>
              <a:off x="491667" y="1107996"/>
              <a:ext cx="7227568" cy="210793"/>
              <a:chOff x="0" y="0"/>
              <a:chExt cx="7227568" cy="210793"/>
            </a:xfrm>
          </p:grpSpPr>
          <p:grpSp>
            <p:nvGrpSpPr>
              <p:cNvPr id="26638" name="组合 8"/>
              <p:cNvGrpSpPr>
                <a:grpSpLocks/>
              </p:cNvGrpSpPr>
              <p:nvPr/>
            </p:nvGrpSpPr>
            <p:grpSpPr bwMode="auto">
              <a:xfrm>
                <a:off x="0" y="52698"/>
                <a:ext cx="7227568" cy="105397"/>
                <a:chOff x="0" y="0"/>
                <a:chExt cx="4656093" cy="0"/>
              </a:xfrm>
            </p:grpSpPr>
            <p:cxnSp>
              <p:nvCxnSpPr>
                <p:cNvPr id="26640" name="直接连接符 5"/>
                <p:cNvCxnSpPr>
                  <a:cxnSpLocks noChangeShapeType="1"/>
                </p:cNvCxnSpPr>
                <p:nvPr/>
              </p:nvCxnSpPr>
              <p:spPr bwMode="auto">
                <a:xfrm>
                  <a:off x="0" y="0"/>
                  <a:ext cx="2141493" cy="0"/>
                </a:xfrm>
                <a:prstGeom prst="line">
                  <a:avLst/>
                </a:prstGeom>
                <a:noFill/>
                <a:ln w="6350">
                  <a:solidFill>
                    <a:schemeClr val="accent2"/>
                  </a:solidFill>
                  <a:round/>
                  <a:headEnd/>
                  <a:tailEnd/>
                </a:ln>
                <a:extLst>
                  <a:ext uri="{909E8E84-426E-40DD-AFC4-6F175D3DCCD1}">
                    <a14:hiddenFill xmlns:a14="http://schemas.microsoft.com/office/drawing/2010/main">
                      <a:noFill/>
                    </a14:hiddenFill>
                  </a:ext>
                </a:extLst>
              </p:spPr>
            </p:cxnSp>
            <p:cxnSp>
              <p:nvCxnSpPr>
                <p:cNvPr id="26641" name="直接连接符 9"/>
                <p:cNvCxnSpPr>
                  <a:cxnSpLocks noChangeShapeType="1"/>
                </p:cNvCxnSpPr>
                <p:nvPr/>
              </p:nvCxnSpPr>
              <p:spPr bwMode="auto">
                <a:xfrm>
                  <a:off x="2514600" y="0"/>
                  <a:ext cx="2141493" cy="0"/>
                </a:xfrm>
                <a:prstGeom prst="line">
                  <a:avLst/>
                </a:prstGeom>
                <a:noFill/>
                <a:ln w="6350">
                  <a:solidFill>
                    <a:schemeClr val="accent2"/>
                  </a:solidFill>
                  <a:round/>
                  <a:headEnd/>
                  <a:tailEnd/>
                </a:ln>
                <a:extLst>
                  <a:ext uri="{909E8E84-426E-40DD-AFC4-6F175D3DCCD1}">
                    <a14:hiddenFill xmlns:a14="http://schemas.microsoft.com/office/drawing/2010/main">
                      <a:noFill/>
                    </a14:hiddenFill>
                  </a:ext>
                </a:extLst>
              </p:spPr>
            </p:cxnSp>
          </p:grpSp>
          <p:sp>
            <p:nvSpPr>
              <p:cNvPr id="26639" name="等腰三角形 10"/>
              <p:cNvSpPr>
                <a:spLocks noChangeArrowheads="1"/>
              </p:cNvSpPr>
              <p:nvPr/>
            </p:nvSpPr>
            <p:spPr bwMode="auto">
              <a:xfrm>
                <a:off x="3491524" y="0"/>
                <a:ext cx="244520" cy="210793"/>
              </a:xfrm>
              <a:prstGeom prst="triangle">
                <a:avLst>
                  <a:gd name="adj" fmla="val 500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grpSp>
      </p:grpSp>
      <p:grpSp>
        <p:nvGrpSpPr>
          <p:cNvPr id="18" name="组合 43"/>
          <p:cNvGrpSpPr>
            <a:grpSpLocks/>
          </p:cNvGrpSpPr>
          <p:nvPr/>
        </p:nvGrpSpPr>
        <p:grpSpPr bwMode="auto">
          <a:xfrm>
            <a:off x="5274617" y="3738272"/>
            <a:ext cx="1836685" cy="461665"/>
            <a:chOff x="0" y="-105"/>
            <a:chExt cx="1881838" cy="461367"/>
          </a:xfrm>
        </p:grpSpPr>
        <p:sp>
          <p:nvSpPr>
            <p:cNvPr id="19" name="椭圆 6"/>
            <p:cNvSpPr>
              <a:spLocks noChangeArrowheads="1"/>
            </p:cNvSpPr>
            <p:nvPr/>
          </p:nvSpPr>
          <p:spPr bwMode="auto">
            <a:xfrm>
              <a:off x="0" y="143494"/>
              <a:ext cx="174171" cy="174171"/>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0" name="文本框 17"/>
            <p:cNvSpPr txBox="1">
              <a:spLocks noChangeArrowheads="1"/>
            </p:cNvSpPr>
            <p:nvPr/>
          </p:nvSpPr>
          <p:spPr bwMode="auto">
            <a:xfrm>
              <a:off x="0" y="-105"/>
              <a:ext cx="1881838" cy="461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400" dirty="0">
                  <a:solidFill>
                    <a:schemeClr val="accent2"/>
                  </a:solidFill>
                  <a:latin typeface="Agency FB" panose="020B0503020202020204" pitchFamily="34" charset="0"/>
                </a:rPr>
                <a:t>人事处</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5350" y="-3913188"/>
            <a:ext cx="7308850" cy="746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文本框 3"/>
          <p:cNvSpPr txBox="1">
            <a:spLocks noChangeArrowheads="1"/>
          </p:cNvSpPr>
          <p:nvPr/>
        </p:nvSpPr>
        <p:spPr bwMode="auto">
          <a:xfrm>
            <a:off x="1127125" y="3351213"/>
            <a:ext cx="28178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dist" eaLnBrk="1" hangingPunct="1">
              <a:buFont typeface="Arial" panose="020B0604020202020204" pitchFamily="34" charset="0"/>
              <a:buNone/>
            </a:pPr>
            <a:r>
              <a:rPr lang="zh-CN" altLang="en-US" sz="3600" dirty="0">
                <a:solidFill>
                  <a:schemeClr val="tx2"/>
                </a:solidFill>
                <a:latin typeface="Agency FB" panose="020B0503020202020204" pitchFamily="34" charset="0"/>
              </a:rPr>
              <a:t>需要做的事</a:t>
            </a:r>
          </a:p>
        </p:txBody>
      </p:sp>
      <p:grpSp>
        <p:nvGrpSpPr>
          <p:cNvPr id="2" name="组合 16"/>
          <p:cNvGrpSpPr>
            <a:grpSpLocks/>
          </p:cNvGrpSpPr>
          <p:nvPr/>
        </p:nvGrpSpPr>
        <p:grpSpPr bwMode="auto">
          <a:xfrm>
            <a:off x="5791200" y="922338"/>
            <a:ext cx="5511800" cy="1020780"/>
            <a:chOff x="0" y="0"/>
            <a:chExt cx="5511800" cy="1020812"/>
          </a:xfrm>
        </p:grpSpPr>
        <p:grpSp>
          <p:nvGrpSpPr>
            <p:cNvPr id="7207" name="组合 8"/>
            <p:cNvGrpSpPr>
              <a:grpSpLocks/>
            </p:cNvGrpSpPr>
            <p:nvPr/>
          </p:nvGrpSpPr>
          <p:grpSpPr bwMode="auto">
            <a:xfrm>
              <a:off x="0" y="0"/>
              <a:ext cx="754743" cy="482600"/>
              <a:chOff x="0" y="0"/>
              <a:chExt cx="754743" cy="482600"/>
            </a:xfrm>
          </p:grpSpPr>
          <p:sp>
            <p:nvSpPr>
              <p:cNvPr id="7215" name="等腰三角形 6"/>
              <p:cNvSpPr>
                <a:spLocks/>
              </p:cNvSpPr>
              <p:nvPr/>
            </p:nvSpPr>
            <p:spPr bwMode="auto">
              <a:xfrm>
                <a:off x="0" y="3629"/>
                <a:ext cx="754743" cy="478971"/>
              </a:xfrm>
              <a:custGeom>
                <a:avLst/>
                <a:gdLst>
                  <a:gd name="T0" fmla="*/ 0 w 754743"/>
                  <a:gd name="T1" fmla="*/ 348342 h 478971"/>
                  <a:gd name="T2" fmla="*/ 246743 w 754743"/>
                  <a:gd name="T3" fmla="*/ 0 h 478971"/>
                  <a:gd name="T4" fmla="*/ 754743 w 754743"/>
                  <a:gd name="T5" fmla="*/ 478971 h 478971"/>
                  <a:gd name="T6" fmla="*/ 0 w 754743"/>
                  <a:gd name="T7" fmla="*/ 348342 h 478971"/>
                  <a:gd name="T8" fmla="*/ 0 60000 65536"/>
                  <a:gd name="T9" fmla="*/ 0 60000 65536"/>
                  <a:gd name="T10" fmla="*/ 0 60000 65536"/>
                  <a:gd name="T11" fmla="*/ 0 60000 65536"/>
                  <a:gd name="T12" fmla="*/ 0 w 754743"/>
                  <a:gd name="T13" fmla="*/ 0 h 478971"/>
                  <a:gd name="T14" fmla="*/ 754743 w 754743"/>
                  <a:gd name="T15" fmla="*/ 478971 h 478971"/>
                </a:gdLst>
                <a:ahLst/>
                <a:cxnLst>
                  <a:cxn ang="T8">
                    <a:pos x="T0" y="T1"/>
                  </a:cxn>
                  <a:cxn ang="T9">
                    <a:pos x="T2" y="T3"/>
                  </a:cxn>
                  <a:cxn ang="T10">
                    <a:pos x="T4" y="T5"/>
                  </a:cxn>
                  <a:cxn ang="T11">
                    <a:pos x="T6" y="T7"/>
                  </a:cxn>
                </a:cxnLst>
                <a:rect l="T12" t="T13" r="T14" b="T15"/>
                <a:pathLst>
                  <a:path w="754743" h="478971">
                    <a:moveTo>
                      <a:pt x="0" y="348342"/>
                    </a:moveTo>
                    <a:lnTo>
                      <a:pt x="246743" y="0"/>
                    </a:lnTo>
                    <a:lnTo>
                      <a:pt x="754743" y="478971"/>
                    </a:lnTo>
                    <a:lnTo>
                      <a:pt x="0" y="348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16" name="等腰三角形 7"/>
              <p:cNvSpPr>
                <a:spLocks/>
              </p:cNvSpPr>
              <p:nvPr/>
            </p:nvSpPr>
            <p:spPr bwMode="auto">
              <a:xfrm>
                <a:off x="242207" y="0"/>
                <a:ext cx="512535" cy="482600"/>
              </a:xfrm>
              <a:custGeom>
                <a:avLst/>
                <a:gdLst>
                  <a:gd name="T0" fmla="*/ 512535 w 512535"/>
                  <a:gd name="T1" fmla="*/ 482600 h 482600"/>
                  <a:gd name="T2" fmla="*/ 0 w 512535"/>
                  <a:gd name="T3" fmla="*/ 12700 h 482600"/>
                  <a:gd name="T4" fmla="*/ 198664 w 512535"/>
                  <a:gd name="T5" fmla="*/ 0 h 482600"/>
                  <a:gd name="T6" fmla="*/ 512535 w 512535"/>
                  <a:gd name="T7" fmla="*/ 482600 h 482600"/>
                  <a:gd name="T8" fmla="*/ 0 60000 65536"/>
                  <a:gd name="T9" fmla="*/ 0 60000 65536"/>
                  <a:gd name="T10" fmla="*/ 0 60000 65536"/>
                  <a:gd name="T11" fmla="*/ 0 60000 65536"/>
                  <a:gd name="T12" fmla="*/ 0 w 512535"/>
                  <a:gd name="T13" fmla="*/ 0 h 482600"/>
                  <a:gd name="T14" fmla="*/ 512535 w 512535"/>
                  <a:gd name="T15" fmla="*/ 482600 h 482600"/>
                </a:gdLst>
                <a:ahLst/>
                <a:cxnLst>
                  <a:cxn ang="T8">
                    <a:pos x="T0" y="T1"/>
                  </a:cxn>
                  <a:cxn ang="T9">
                    <a:pos x="T2" y="T3"/>
                  </a:cxn>
                  <a:cxn ang="T10">
                    <a:pos x="T4" y="T5"/>
                  </a:cxn>
                  <a:cxn ang="T11">
                    <a:pos x="T6" y="T7"/>
                  </a:cxn>
                </a:cxnLst>
                <a:rect l="T12" t="T13" r="T14" b="T15"/>
                <a:pathLst>
                  <a:path w="512535" h="482600">
                    <a:moveTo>
                      <a:pt x="512535" y="482600"/>
                    </a:moveTo>
                    <a:lnTo>
                      <a:pt x="0" y="12700"/>
                    </a:lnTo>
                    <a:lnTo>
                      <a:pt x="198664" y="0"/>
                    </a:lnTo>
                    <a:lnTo>
                      <a:pt x="512535" y="482600"/>
                    </a:lnTo>
                    <a:close/>
                  </a:path>
                </a:pathLst>
              </a:custGeom>
              <a:solidFill>
                <a:srgbClr val="9632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208" name="组合 9"/>
            <p:cNvGrpSpPr>
              <a:grpSpLocks/>
            </p:cNvGrpSpPr>
            <p:nvPr/>
          </p:nvGrpSpPr>
          <p:grpSpPr bwMode="auto">
            <a:xfrm rot="10346141">
              <a:off x="90601" y="581660"/>
              <a:ext cx="573538" cy="235402"/>
              <a:chOff x="0" y="0"/>
              <a:chExt cx="513443" cy="275771"/>
            </a:xfrm>
          </p:grpSpPr>
          <p:sp>
            <p:nvSpPr>
              <p:cNvPr id="7213" name="等腰三角形 6"/>
              <p:cNvSpPr>
                <a:spLocks/>
              </p:cNvSpPr>
              <p:nvPr/>
            </p:nvSpPr>
            <p:spPr bwMode="auto">
              <a:xfrm>
                <a:off x="0" y="16329"/>
                <a:ext cx="513443" cy="259442"/>
              </a:xfrm>
              <a:custGeom>
                <a:avLst/>
                <a:gdLst>
                  <a:gd name="T0" fmla="*/ 0 w 513443"/>
                  <a:gd name="T1" fmla="*/ 259442 h 259442"/>
                  <a:gd name="T2" fmla="*/ 246743 w 513443"/>
                  <a:gd name="T3" fmla="*/ 0 h 259442"/>
                  <a:gd name="T4" fmla="*/ 513443 w 513443"/>
                  <a:gd name="T5" fmla="*/ 240846 h 259442"/>
                  <a:gd name="T6" fmla="*/ 0 w 513443"/>
                  <a:gd name="T7" fmla="*/ 259442 h 259442"/>
                  <a:gd name="T8" fmla="*/ 0 60000 65536"/>
                  <a:gd name="T9" fmla="*/ 0 60000 65536"/>
                  <a:gd name="T10" fmla="*/ 0 60000 65536"/>
                  <a:gd name="T11" fmla="*/ 0 60000 65536"/>
                  <a:gd name="T12" fmla="*/ 0 w 513443"/>
                  <a:gd name="T13" fmla="*/ 0 h 259442"/>
                  <a:gd name="T14" fmla="*/ 513443 w 513443"/>
                  <a:gd name="T15" fmla="*/ 259442 h 259442"/>
                </a:gdLst>
                <a:ahLst/>
                <a:cxnLst>
                  <a:cxn ang="T8">
                    <a:pos x="T0" y="T1"/>
                  </a:cxn>
                  <a:cxn ang="T9">
                    <a:pos x="T2" y="T3"/>
                  </a:cxn>
                  <a:cxn ang="T10">
                    <a:pos x="T4" y="T5"/>
                  </a:cxn>
                  <a:cxn ang="T11">
                    <a:pos x="T6" y="T7"/>
                  </a:cxn>
                </a:cxnLst>
                <a:rect l="T12" t="T13" r="T14" b="T15"/>
                <a:pathLst>
                  <a:path w="513443" h="259442">
                    <a:moveTo>
                      <a:pt x="0" y="259442"/>
                    </a:moveTo>
                    <a:lnTo>
                      <a:pt x="246743" y="0"/>
                    </a:lnTo>
                    <a:lnTo>
                      <a:pt x="513443" y="240846"/>
                    </a:lnTo>
                    <a:lnTo>
                      <a:pt x="0" y="2594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14" name="等腰三角形 7"/>
              <p:cNvSpPr>
                <a:spLocks/>
              </p:cNvSpPr>
              <p:nvPr/>
            </p:nvSpPr>
            <p:spPr bwMode="auto">
              <a:xfrm>
                <a:off x="243795" y="0"/>
                <a:ext cx="266472" cy="260350"/>
              </a:xfrm>
              <a:custGeom>
                <a:avLst/>
                <a:gdLst>
                  <a:gd name="T0" fmla="*/ 266472 w 266472"/>
                  <a:gd name="T1" fmla="*/ 260350 h 260350"/>
                  <a:gd name="T2" fmla="*/ 0 w 266472"/>
                  <a:gd name="T3" fmla="*/ 19843 h 260350"/>
                  <a:gd name="T4" fmla="*/ 197076 w 266472"/>
                  <a:gd name="T5" fmla="*/ 0 h 260350"/>
                  <a:gd name="T6" fmla="*/ 266472 w 266472"/>
                  <a:gd name="T7" fmla="*/ 260350 h 260350"/>
                  <a:gd name="T8" fmla="*/ 0 60000 65536"/>
                  <a:gd name="T9" fmla="*/ 0 60000 65536"/>
                  <a:gd name="T10" fmla="*/ 0 60000 65536"/>
                  <a:gd name="T11" fmla="*/ 0 60000 65536"/>
                  <a:gd name="T12" fmla="*/ 0 w 266472"/>
                  <a:gd name="T13" fmla="*/ 0 h 260350"/>
                  <a:gd name="T14" fmla="*/ 266472 w 266472"/>
                  <a:gd name="T15" fmla="*/ 260350 h 260350"/>
                </a:gdLst>
                <a:ahLst/>
                <a:cxnLst>
                  <a:cxn ang="T8">
                    <a:pos x="T0" y="T1"/>
                  </a:cxn>
                  <a:cxn ang="T9">
                    <a:pos x="T2" y="T3"/>
                  </a:cxn>
                  <a:cxn ang="T10">
                    <a:pos x="T4" y="T5"/>
                  </a:cxn>
                  <a:cxn ang="T11">
                    <a:pos x="T6" y="T7"/>
                  </a:cxn>
                </a:cxnLst>
                <a:rect l="T12" t="T13" r="T14" b="T15"/>
                <a:pathLst>
                  <a:path w="266472" h="260350">
                    <a:moveTo>
                      <a:pt x="266472" y="260350"/>
                    </a:moveTo>
                    <a:lnTo>
                      <a:pt x="0" y="19843"/>
                    </a:lnTo>
                    <a:lnTo>
                      <a:pt x="197076" y="0"/>
                    </a:lnTo>
                    <a:lnTo>
                      <a:pt x="266472" y="260350"/>
                    </a:lnTo>
                    <a:close/>
                  </a:path>
                </a:pathLst>
              </a:custGeom>
              <a:solidFill>
                <a:srgbClr val="2734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209" name="组合 12"/>
            <p:cNvGrpSpPr>
              <a:grpSpLocks/>
            </p:cNvGrpSpPr>
            <p:nvPr/>
          </p:nvGrpSpPr>
          <p:grpSpPr bwMode="auto">
            <a:xfrm>
              <a:off x="754742" y="0"/>
              <a:ext cx="4757058" cy="1020812"/>
              <a:chOff x="0" y="0"/>
              <a:chExt cx="4757058" cy="1020812"/>
            </a:xfrm>
          </p:grpSpPr>
          <p:cxnSp>
            <p:nvCxnSpPr>
              <p:cNvPr id="7210" name="直接连接符 13"/>
              <p:cNvCxnSpPr>
                <a:cxnSpLocks noChangeShapeType="1"/>
              </p:cNvCxnSpPr>
              <p:nvPr/>
            </p:nvCxnSpPr>
            <p:spPr bwMode="auto">
              <a:xfrm>
                <a:off x="96656" y="470009"/>
                <a:ext cx="3698530" cy="0"/>
              </a:xfrm>
              <a:prstGeom prst="line">
                <a:avLst/>
              </a:prstGeom>
              <a:noFill/>
              <a:ln w="6350">
                <a:solidFill>
                  <a:srgbClr val="7F7F7F"/>
                </a:solidFill>
                <a:prstDash val="dash"/>
                <a:round/>
                <a:headEnd/>
                <a:tailEnd/>
              </a:ln>
              <a:extLst>
                <a:ext uri="{909E8E84-426E-40DD-AFC4-6F175D3DCCD1}">
                  <a14:hiddenFill xmlns:a14="http://schemas.microsoft.com/office/drawing/2010/main">
                    <a:noFill/>
                  </a14:hiddenFill>
                </a:ext>
              </a:extLst>
            </p:spPr>
          </p:cxnSp>
          <p:sp>
            <p:nvSpPr>
              <p:cNvPr id="7211" name="文本框 14"/>
              <p:cNvSpPr txBox="1">
                <a:spLocks noChangeArrowheads="1"/>
              </p:cNvSpPr>
              <p:nvPr/>
            </p:nvSpPr>
            <p:spPr bwMode="auto">
              <a:xfrm>
                <a:off x="0" y="0"/>
                <a:ext cx="3452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b="1" dirty="0">
                    <a:solidFill>
                      <a:srgbClr val="C00000"/>
                    </a:solidFill>
                    <a:latin typeface="微软雅黑" panose="020B0503020204020204" pitchFamily="34" charset="-122"/>
                    <a:ea typeface="微软雅黑" panose="020B0503020204020204" pitchFamily="34" charset="-122"/>
                  </a:rPr>
                  <a:t>网上申报</a:t>
                </a:r>
              </a:p>
            </p:txBody>
          </p:sp>
          <p:sp>
            <p:nvSpPr>
              <p:cNvPr id="7212" name="文本框 15"/>
              <p:cNvSpPr txBox="1">
                <a:spLocks noChangeArrowheads="1"/>
              </p:cNvSpPr>
              <p:nvPr/>
            </p:nvSpPr>
            <p:spPr bwMode="auto">
              <a:xfrm>
                <a:off x="69983" y="497574"/>
                <a:ext cx="4687075" cy="52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t>申报时间：</a:t>
                </a:r>
                <a:r>
                  <a:rPr lang="en-US" altLang="zh-CN" sz="1400" dirty="0"/>
                  <a:t>2018</a:t>
                </a:r>
                <a:r>
                  <a:rPr lang="zh-CN" altLang="en-US" sz="1400" dirty="0"/>
                  <a:t>年</a:t>
                </a:r>
                <a:r>
                  <a:rPr lang="en-US" altLang="zh-CN" sz="1400" dirty="0"/>
                  <a:t>10</a:t>
                </a:r>
                <a:r>
                  <a:rPr lang="zh-CN" altLang="en-US" sz="1400" dirty="0"/>
                  <a:t>月</a:t>
                </a:r>
                <a:r>
                  <a:rPr lang="en-US" altLang="zh-CN" sz="1400" dirty="0"/>
                  <a:t>8</a:t>
                </a:r>
                <a:r>
                  <a:rPr lang="zh-CN" altLang="en-US" sz="1400" dirty="0"/>
                  <a:t>日至</a:t>
                </a:r>
                <a:r>
                  <a:rPr lang="en-US" altLang="zh-CN" sz="1400" dirty="0"/>
                  <a:t>10</a:t>
                </a:r>
                <a:r>
                  <a:rPr lang="zh-CN" altLang="en-US" sz="1400" dirty="0"/>
                  <a:t>月</a:t>
                </a:r>
                <a:r>
                  <a:rPr lang="en-US" altLang="zh-CN" sz="1400" dirty="0"/>
                  <a:t>14</a:t>
                </a:r>
                <a:r>
                  <a:rPr lang="zh-CN" altLang="en-US" sz="1400" dirty="0"/>
                  <a:t>日</a:t>
                </a:r>
                <a:endParaRPr lang="en-US" altLang="zh-CN" sz="1400" dirty="0"/>
              </a:p>
              <a:p>
                <a:pPr eaLnBrk="1" hangingPunct="1"/>
                <a:r>
                  <a:rPr lang="zh-CN" altLang="en-US" sz="1400" dirty="0"/>
                  <a:t>申报网址：</a:t>
                </a:r>
                <a:r>
                  <a:rPr lang="en-US" altLang="zh-CN" sz="1400" dirty="0"/>
                  <a:t>http://www.jszg.edu.cn</a:t>
                </a:r>
                <a:endParaRPr lang="zh-CN" altLang="en-US" sz="1400" dirty="0"/>
              </a:p>
            </p:txBody>
          </p:sp>
        </p:grpSp>
      </p:grpSp>
      <p:grpSp>
        <p:nvGrpSpPr>
          <p:cNvPr id="6" name="组合 17"/>
          <p:cNvGrpSpPr>
            <a:grpSpLocks/>
          </p:cNvGrpSpPr>
          <p:nvPr/>
        </p:nvGrpSpPr>
        <p:grpSpPr bwMode="auto">
          <a:xfrm>
            <a:off x="5791200" y="2274888"/>
            <a:ext cx="5511800" cy="1020780"/>
            <a:chOff x="0" y="0"/>
            <a:chExt cx="5511800" cy="1020812"/>
          </a:xfrm>
        </p:grpSpPr>
        <p:grpSp>
          <p:nvGrpSpPr>
            <p:cNvPr id="7197" name="组合 18"/>
            <p:cNvGrpSpPr>
              <a:grpSpLocks/>
            </p:cNvGrpSpPr>
            <p:nvPr/>
          </p:nvGrpSpPr>
          <p:grpSpPr bwMode="auto">
            <a:xfrm>
              <a:off x="0" y="0"/>
              <a:ext cx="754743" cy="482600"/>
              <a:chOff x="0" y="0"/>
              <a:chExt cx="754743" cy="482600"/>
            </a:xfrm>
          </p:grpSpPr>
          <p:sp>
            <p:nvSpPr>
              <p:cNvPr id="7205" name="等腰三角形 6"/>
              <p:cNvSpPr>
                <a:spLocks/>
              </p:cNvSpPr>
              <p:nvPr/>
            </p:nvSpPr>
            <p:spPr bwMode="auto">
              <a:xfrm>
                <a:off x="0" y="3629"/>
                <a:ext cx="754743" cy="478971"/>
              </a:xfrm>
              <a:custGeom>
                <a:avLst/>
                <a:gdLst>
                  <a:gd name="T0" fmla="*/ 0 w 754743"/>
                  <a:gd name="T1" fmla="*/ 348342 h 478971"/>
                  <a:gd name="T2" fmla="*/ 246743 w 754743"/>
                  <a:gd name="T3" fmla="*/ 0 h 478971"/>
                  <a:gd name="T4" fmla="*/ 754743 w 754743"/>
                  <a:gd name="T5" fmla="*/ 478971 h 478971"/>
                  <a:gd name="T6" fmla="*/ 0 w 754743"/>
                  <a:gd name="T7" fmla="*/ 348342 h 478971"/>
                  <a:gd name="T8" fmla="*/ 0 60000 65536"/>
                  <a:gd name="T9" fmla="*/ 0 60000 65536"/>
                  <a:gd name="T10" fmla="*/ 0 60000 65536"/>
                  <a:gd name="T11" fmla="*/ 0 60000 65536"/>
                  <a:gd name="T12" fmla="*/ 0 w 754743"/>
                  <a:gd name="T13" fmla="*/ 0 h 478971"/>
                  <a:gd name="T14" fmla="*/ 754743 w 754743"/>
                  <a:gd name="T15" fmla="*/ 478971 h 478971"/>
                </a:gdLst>
                <a:ahLst/>
                <a:cxnLst>
                  <a:cxn ang="T8">
                    <a:pos x="T0" y="T1"/>
                  </a:cxn>
                  <a:cxn ang="T9">
                    <a:pos x="T2" y="T3"/>
                  </a:cxn>
                  <a:cxn ang="T10">
                    <a:pos x="T4" y="T5"/>
                  </a:cxn>
                  <a:cxn ang="T11">
                    <a:pos x="T6" y="T7"/>
                  </a:cxn>
                </a:cxnLst>
                <a:rect l="T12" t="T13" r="T14" b="T15"/>
                <a:pathLst>
                  <a:path w="754743" h="478971">
                    <a:moveTo>
                      <a:pt x="0" y="348342"/>
                    </a:moveTo>
                    <a:lnTo>
                      <a:pt x="246743" y="0"/>
                    </a:lnTo>
                    <a:lnTo>
                      <a:pt x="754743" y="478971"/>
                    </a:lnTo>
                    <a:lnTo>
                      <a:pt x="0" y="348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06" name="等腰三角形 7"/>
              <p:cNvSpPr>
                <a:spLocks/>
              </p:cNvSpPr>
              <p:nvPr/>
            </p:nvSpPr>
            <p:spPr bwMode="auto">
              <a:xfrm>
                <a:off x="242207" y="0"/>
                <a:ext cx="512535" cy="482600"/>
              </a:xfrm>
              <a:custGeom>
                <a:avLst/>
                <a:gdLst>
                  <a:gd name="T0" fmla="*/ 512535 w 512535"/>
                  <a:gd name="T1" fmla="*/ 482600 h 482600"/>
                  <a:gd name="T2" fmla="*/ 0 w 512535"/>
                  <a:gd name="T3" fmla="*/ 12700 h 482600"/>
                  <a:gd name="T4" fmla="*/ 198664 w 512535"/>
                  <a:gd name="T5" fmla="*/ 0 h 482600"/>
                  <a:gd name="T6" fmla="*/ 512535 w 512535"/>
                  <a:gd name="T7" fmla="*/ 482600 h 482600"/>
                  <a:gd name="T8" fmla="*/ 0 60000 65536"/>
                  <a:gd name="T9" fmla="*/ 0 60000 65536"/>
                  <a:gd name="T10" fmla="*/ 0 60000 65536"/>
                  <a:gd name="T11" fmla="*/ 0 60000 65536"/>
                  <a:gd name="T12" fmla="*/ 0 w 512535"/>
                  <a:gd name="T13" fmla="*/ 0 h 482600"/>
                  <a:gd name="T14" fmla="*/ 512535 w 512535"/>
                  <a:gd name="T15" fmla="*/ 482600 h 482600"/>
                </a:gdLst>
                <a:ahLst/>
                <a:cxnLst>
                  <a:cxn ang="T8">
                    <a:pos x="T0" y="T1"/>
                  </a:cxn>
                  <a:cxn ang="T9">
                    <a:pos x="T2" y="T3"/>
                  </a:cxn>
                  <a:cxn ang="T10">
                    <a:pos x="T4" y="T5"/>
                  </a:cxn>
                  <a:cxn ang="T11">
                    <a:pos x="T6" y="T7"/>
                  </a:cxn>
                </a:cxnLst>
                <a:rect l="T12" t="T13" r="T14" b="T15"/>
                <a:pathLst>
                  <a:path w="512535" h="482600">
                    <a:moveTo>
                      <a:pt x="512535" y="482600"/>
                    </a:moveTo>
                    <a:lnTo>
                      <a:pt x="0" y="12700"/>
                    </a:lnTo>
                    <a:lnTo>
                      <a:pt x="198664" y="0"/>
                    </a:lnTo>
                    <a:lnTo>
                      <a:pt x="512535" y="482600"/>
                    </a:lnTo>
                    <a:close/>
                  </a:path>
                </a:pathLst>
              </a:custGeom>
              <a:solidFill>
                <a:srgbClr val="9632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98" name="组合 19"/>
            <p:cNvGrpSpPr>
              <a:grpSpLocks/>
            </p:cNvGrpSpPr>
            <p:nvPr/>
          </p:nvGrpSpPr>
          <p:grpSpPr bwMode="auto">
            <a:xfrm rot="10346141">
              <a:off x="90601" y="581660"/>
              <a:ext cx="573538" cy="235402"/>
              <a:chOff x="0" y="0"/>
              <a:chExt cx="513443" cy="275771"/>
            </a:xfrm>
          </p:grpSpPr>
          <p:sp>
            <p:nvSpPr>
              <p:cNvPr id="7203" name="等腰三角形 6"/>
              <p:cNvSpPr>
                <a:spLocks/>
              </p:cNvSpPr>
              <p:nvPr/>
            </p:nvSpPr>
            <p:spPr bwMode="auto">
              <a:xfrm>
                <a:off x="0" y="16329"/>
                <a:ext cx="513443" cy="259442"/>
              </a:xfrm>
              <a:custGeom>
                <a:avLst/>
                <a:gdLst>
                  <a:gd name="T0" fmla="*/ 0 w 513443"/>
                  <a:gd name="T1" fmla="*/ 259442 h 259442"/>
                  <a:gd name="T2" fmla="*/ 246743 w 513443"/>
                  <a:gd name="T3" fmla="*/ 0 h 259442"/>
                  <a:gd name="T4" fmla="*/ 513443 w 513443"/>
                  <a:gd name="T5" fmla="*/ 240846 h 259442"/>
                  <a:gd name="T6" fmla="*/ 0 w 513443"/>
                  <a:gd name="T7" fmla="*/ 259442 h 259442"/>
                  <a:gd name="T8" fmla="*/ 0 60000 65536"/>
                  <a:gd name="T9" fmla="*/ 0 60000 65536"/>
                  <a:gd name="T10" fmla="*/ 0 60000 65536"/>
                  <a:gd name="T11" fmla="*/ 0 60000 65536"/>
                  <a:gd name="T12" fmla="*/ 0 w 513443"/>
                  <a:gd name="T13" fmla="*/ 0 h 259442"/>
                  <a:gd name="T14" fmla="*/ 513443 w 513443"/>
                  <a:gd name="T15" fmla="*/ 259442 h 259442"/>
                </a:gdLst>
                <a:ahLst/>
                <a:cxnLst>
                  <a:cxn ang="T8">
                    <a:pos x="T0" y="T1"/>
                  </a:cxn>
                  <a:cxn ang="T9">
                    <a:pos x="T2" y="T3"/>
                  </a:cxn>
                  <a:cxn ang="T10">
                    <a:pos x="T4" y="T5"/>
                  </a:cxn>
                  <a:cxn ang="T11">
                    <a:pos x="T6" y="T7"/>
                  </a:cxn>
                </a:cxnLst>
                <a:rect l="T12" t="T13" r="T14" b="T15"/>
                <a:pathLst>
                  <a:path w="513443" h="259442">
                    <a:moveTo>
                      <a:pt x="0" y="259442"/>
                    </a:moveTo>
                    <a:lnTo>
                      <a:pt x="246743" y="0"/>
                    </a:lnTo>
                    <a:lnTo>
                      <a:pt x="513443" y="240846"/>
                    </a:lnTo>
                    <a:lnTo>
                      <a:pt x="0" y="2594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204" name="等腰三角形 7"/>
              <p:cNvSpPr>
                <a:spLocks/>
              </p:cNvSpPr>
              <p:nvPr/>
            </p:nvSpPr>
            <p:spPr bwMode="auto">
              <a:xfrm>
                <a:off x="243795" y="0"/>
                <a:ext cx="266472" cy="260350"/>
              </a:xfrm>
              <a:custGeom>
                <a:avLst/>
                <a:gdLst>
                  <a:gd name="T0" fmla="*/ 266472 w 266472"/>
                  <a:gd name="T1" fmla="*/ 260350 h 260350"/>
                  <a:gd name="T2" fmla="*/ 0 w 266472"/>
                  <a:gd name="T3" fmla="*/ 19843 h 260350"/>
                  <a:gd name="T4" fmla="*/ 197076 w 266472"/>
                  <a:gd name="T5" fmla="*/ 0 h 260350"/>
                  <a:gd name="T6" fmla="*/ 266472 w 266472"/>
                  <a:gd name="T7" fmla="*/ 260350 h 260350"/>
                  <a:gd name="T8" fmla="*/ 0 60000 65536"/>
                  <a:gd name="T9" fmla="*/ 0 60000 65536"/>
                  <a:gd name="T10" fmla="*/ 0 60000 65536"/>
                  <a:gd name="T11" fmla="*/ 0 60000 65536"/>
                  <a:gd name="T12" fmla="*/ 0 w 266472"/>
                  <a:gd name="T13" fmla="*/ 0 h 260350"/>
                  <a:gd name="T14" fmla="*/ 266472 w 266472"/>
                  <a:gd name="T15" fmla="*/ 260350 h 260350"/>
                </a:gdLst>
                <a:ahLst/>
                <a:cxnLst>
                  <a:cxn ang="T8">
                    <a:pos x="T0" y="T1"/>
                  </a:cxn>
                  <a:cxn ang="T9">
                    <a:pos x="T2" y="T3"/>
                  </a:cxn>
                  <a:cxn ang="T10">
                    <a:pos x="T4" y="T5"/>
                  </a:cxn>
                  <a:cxn ang="T11">
                    <a:pos x="T6" y="T7"/>
                  </a:cxn>
                </a:cxnLst>
                <a:rect l="T12" t="T13" r="T14" b="T15"/>
                <a:pathLst>
                  <a:path w="266472" h="260350">
                    <a:moveTo>
                      <a:pt x="266472" y="260350"/>
                    </a:moveTo>
                    <a:lnTo>
                      <a:pt x="0" y="19843"/>
                    </a:lnTo>
                    <a:lnTo>
                      <a:pt x="197076" y="0"/>
                    </a:lnTo>
                    <a:lnTo>
                      <a:pt x="266472" y="260350"/>
                    </a:lnTo>
                    <a:close/>
                  </a:path>
                </a:pathLst>
              </a:custGeom>
              <a:solidFill>
                <a:srgbClr val="2734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99" name="组合 20"/>
            <p:cNvGrpSpPr>
              <a:grpSpLocks/>
            </p:cNvGrpSpPr>
            <p:nvPr/>
          </p:nvGrpSpPr>
          <p:grpSpPr bwMode="auto">
            <a:xfrm>
              <a:off x="754742" y="0"/>
              <a:ext cx="4757058" cy="1020812"/>
              <a:chOff x="0" y="0"/>
              <a:chExt cx="4757058" cy="1020812"/>
            </a:xfrm>
          </p:grpSpPr>
          <p:cxnSp>
            <p:nvCxnSpPr>
              <p:cNvPr id="7200" name="直接连接符 21"/>
              <p:cNvCxnSpPr>
                <a:cxnSpLocks noChangeShapeType="1"/>
              </p:cNvCxnSpPr>
              <p:nvPr/>
            </p:nvCxnSpPr>
            <p:spPr bwMode="auto">
              <a:xfrm>
                <a:off x="96656" y="470009"/>
                <a:ext cx="3698530" cy="0"/>
              </a:xfrm>
              <a:prstGeom prst="line">
                <a:avLst/>
              </a:prstGeom>
              <a:noFill/>
              <a:ln w="6350">
                <a:solidFill>
                  <a:srgbClr val="7F7F7F"/>
                </a:solidFill>
                <a:prstDash val="dash"/>
                <a:round/>
                <a:headEnd/>
                <a:tailEnd/>
              </a:ln>
              <a:extLst>
                <a:ext uri="{909E8E84-426E-40DD-AFC4-6F175D3DCCD1}">
                  <a14:hiddenFill xmlns:a14="http://schemas.microsoft.com/office/drawing/2010/main">
                    <a:noFill/>
                  </a14:hiddenFill>
                </a:ext>
              </a:extLst>
            </p:spPr>
          </p:cxnSp>
          <p:sp>
            <p:nvSpPr>
              <p:cNvPr id="7201" name="文本框 22"/>
              <p:cNvSpPr txBox="1">
                <a:spLocks noChangeArrowheads="1"/>
              </p:cNvSpPr>
              <p:nvPr/>
            </p:nvSpPr>
            <p:spPr bwMode="auto">
              <a:xfrm>
                <a:off x="0" y="0"/>
                <a:ext cx="3452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dirty="0">
                    <a:solidFill>
                      <a:srgbClr val="404040"/>
                    </a:solidFill>
                    <a:latin typeface="微软雅黑" panose="020B0503020204020204" pitchFamily="34" charset="-122"/>
                    <a:ea typeface="微软雅黑" panose="020B0503020204020204" pitchFamily="34" charset="-122"/>
                  </a:rPr>
                  <a:t>准备材料</a:t>
                </a:r>
              </a:p>
            </p:txBody>
          </p:sp>
          <p:sp>
            <p:nvSpPr>
              <p:cNvPr id="7202" name="文本框 23"/>
              <p:cNvSpPr txBox="1">
                <a:spLocks noChangeArrowheads="1"/>
              </p:cNvSpPr>
              <p:nvPr/>
            </p:nvSpPr>
            <p:spPr bwMode="auto">
              <a:xfrm>
                <a:off x="69983" y="497574"/>
                <a:ext cx="4687075" cy="52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solidFill>
                      <a:srgbClr val="7F7F7F"/>
                    </a:solidFill>
                  </a:rPr>
                  <a:t>准备时间：</a:t>
                </a:r>
                <a:r>
                  <a:rPr lang="en-US" altLang="zh-CN" sz="1400" dirty="0">
                    <a:solidFill>
                      <a:srgbClr val="7F7F7F"/>
                    </a:solidFill>
                  </a:rPr>
                  <a:t>2018</a:t>
                </a:r>
                <a:r>
                  <a:rPr lang="zh-CN" altLang="en-US" sz="1400" dirty="0">
                    <a:solidFill>
                      <a:srgbClr val="7F7F7F"/>
                    </a:solidFill>
                  </a:rPr>
                  <a:t>年</a:t>
                </a:r>
                <a:r>
                  <a:rPr lang="en-US" altLang="zh-CN" sz="1400" dirty="0">
                    <a:solidFill>
                      <a:srgbClr val="7F7F7F"/>
                    </a:solidFill>
                  </a:rPr>
                  <a:t>9</a:t>
                </a:r>
                <a:r>
                  <a:rPr lang="zh-CN" altLang="en-US" sz="1400" dirty="0">
                    <a:solidFill>
                      <a:srgbClr val="7F7F7F"/>
                    </a:solidFill>
                  </a:rPr>
                  <a:t>月</a:t>
                </a:r>
                <a:r>
                  <a:rPr lang="en-US" altLang="zh-CN" sz="1400" dirty="0">
                    <a:solidFill>
                      <a:srgbClr val="7F7F7F"/>
                    </a:solidFill>
                  </a:rPr>
                  <a:t>30</a:t>
                </a:r>
                <a:r>
                  <a:rPr lang="zh-CN" altLang="en-US" sz="1400" dirty="0">
                    <a:solidFill>
                      <a:srgbClr val="7F7F7F"/>
                    </a:solidFill>
                  </a:rPr>
                  <a:t>日至</a:t>
                </a:r>
                <a:r>
                  <a:rPr lang="en-US" altLang="zh-CN" sz="1400" dirty="0">
                    <a:solidFill>
                      <a:srgbClr val="7F7F7F"/>
                    </a:solidFill>
                  </a:rPr>
                  <a:t>10</a:t>
                </a:r>
                <a:r>
                  <a:rPr lang="zh-CN" altLang="en-US" sz="1400" dirty="0">
                    <a:solidFill>
                      <a:srgbClr val="7F7F7F"/>
                    </a:solidFill>
                  </a:rPr>
                  <a:t>月</a:t>
                </a:r>
                <a:r>
                  <a:rPr lang="en-US" altLang="zh-CN" sz="1400" dirty="0">
                    <a:solidFill>
                      <a:srgbClr val="7F7F7F"/>
                    </a:solidFill>
                  </a:rPr>
                  <a:t>15</a:t>
                </a:r>
                <a:r>
                  <a:rPr lang="zh-CN" altLang="en-US" sz="1400" dirty="0">
                    <a:solidFill>
                      <a:srgbClr val="7F7F7F"/>
                    </a:solidFill>
                  </a:rPr>
                  <a:t>日</a:t>
                </a:r>
              </a:p>
              <a:p>
                <a:pPr eaLnBrk="1" hangingPunct="1">
                  <a:buFont typeface="Arial" panose="020B0604020202020204" pitchFamily="34" charset="0"/>
                  <a:buNone/>
                </a:pPr>
                <a:r>
                  <a:rPr lang="zh-CN" altLang="en-US" sz="1400" dirty="0">
                    <a:solidFill>
                      <a:srgbClr val="7F7F7F"/>
                    </a:solidFill>
                  </a:rPr>
                  <a:t>注意事项：按申报类别准备</a:t>
                </a:r>
              </a:p>
            </p:txBody>
          </p:sp>
        </p:grpSp>
      </p:grpSp>
      <p:grpSp>
        <p:nvGrpSpPr>
          <p:cNvPr id="10" name="组合 28"/>
          <p:cNvGrpSpPr>
            <a:grpSpLocks/>
          </p:cNvGrpSpPr>
          <p:nvPr/>
        </p:nvGrpSpPr>
        <p:grpSpPr bwMode="auto">
          <a:xfrm>
            <a:off x="5791200" y="3675063"/>
            <a:ext cx="5511800" cy="1020779"/>
            <a:chOff x="0" y="0"/>
            <a:chExt cx="5511800" cy="1020811"/>
          </a:xfrm>
        </p:grpSpPr>
        <p:grpSp>
          <p:nvGrpSpPr>
            <p:cNvPr id="7187" name="组合 29"/>
            <p:cNvGrpSpPr>
              <a:grpSpLocks/>
            </p:cNvGrpSpPr>
            <p:nvPr/>
          </p:nvGrpSpPr>
          <p:grpSpPr bwMode="auto">
            <a:xfrm>
              <a:off x="0" y="0"/>
              <a:ext cx="754743" cy="482600"/>
              <a:chOff x="0" y="0"/>
              <a:chExt cx="754743" cy="482600"/>
            </a:xfrm>
          </p:grpSpPr>
          <p:sp>
            <p:nvSpPr>
              <p:cNvPr id="7195" name="等腰三角形 6"/>
              <p:cNvSpPr>
                <a:spLocks/>
              </p:cNvSpPr>
              <p:nvPr/>
            </p:nvSpPr>
            <p:spPr bwMode="auto">
              <a:xfrm>
                <a:off x="0" y="3629"/>
                <a:ext cx="754743" cy="478971"/>
              </a:xfrm>
              <a:custGeom>
                <a:avLst/>
                <a:gdLst>
                  <a:gd name="T0" fmla="*/ 0 w 754743"/>
                  <a:gd name="T1" fmla="*/ 348342 h 478971"/>
                  <a:gd name="T2" fmla="*/ 246743 w 754743"/>
                  <a:gd name="T3" fmla="*/ 0 h 478971"/>
                  <a:gd name="T4" fmla="*/ 754743 w 754743"/>
                  <a:gd name="T5" fmla="*/ 478971 h 478971"/>
                  <a:gd name="T6" fmla="*/ 0 w 754743"/>
                  <a:gd name="T7" fmla="*/ 348342 h 478971"/>
                  <a:gd name="T8" fmla="*/ 0 60000 65536"/>
                  <a:gd name="T9" fmla="*/ 0 60000 65536"/>
                  <a:gd name="T10" fmla="*/ 0 60000 65536"/>
                  <a:gd name="T11" fmla="*/ 0 60000 65536"/>
                  <a:gd name="T12" fmla="*/ 0 w 754743"/>
                  <a:gd name="T13" fmla="*/ 0 h 478971"/>
                  <a:gd name="T14" fmla="*/ 754743 w 754743"/>
                  <a:gd name="T15" fmla="*/ 478971 h 478971"/>
                </a:gdLst>
                <a:ahLst/>
                <a:cxnLst>
                  <a:cxn ang="T8">
                    <a:pos x="T0" y="T1"/>
                  </a:cxn>
                  <a:cxn ang="T9">
                    <a:pos x="T2" y="T3"/>
                  </a:cxn>
                  <a:cxn ang="T10">
                    <a:pos x="T4" y="T5"/>
                  </a:cxn>
                  <a:cxn ang="T11">
                    <a:pos x="T6" y="T7"/>
                  </a:cxn>
                </a:cxnLst>
                <a:rect l="T12" t="T13" r="T14" b="T15"/>
                <a:pathLst>
                  <a:path w="754743" h="478971">
                    <a:moveTo>
                      <a:pt x="0" y="348342"/>
                    </a:moveTo>
                    <a:lnTo>
                      <a:pt x="246743" y="0"/>
                    </a:lnTo>
                    <a:lnTo>
                      <a:pt x="754743" y="478971"/>
                    </a:lnTo>
                    <a:lnTo>
                      <a:pt x="0" y="348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196" name="等腰三角形 7"/>
              <p:cNvSpPr>
                <a:spLocks/>
              </p:cNvSpPr>
              <p:nvPr/>
            </p:nvSpPr>
            <p:spPr bwMode="auto">
              <a:xfrm>
                <a:off x="242207" y="0"/>
                <a:ext cx="512535" cy="482600"/>
              </a:xfrm>
              <a:custGeom>
                <a:avLst/>
                <a:gdLst>
                  <a:gd name="T0" fmla="*/ 512535 w 512535"/>
                  <a:gd name="T1" fmla="*/ 482600 h 482600"/>
                  <a:gd name="T2" fmla="*/ 0 w 512535"/>
                  <a:gd name="T3" fmla="*/ 12700 h 482600"/>
                  <a:gd name="T4" fmla="*/ 198664 w 512535"/>
                  <a:gd name="T5" fmla="*/ 0 h 482600"/>
                  <a:gd name="T6" fmla="*/ 512535 w 512535"/>
                  <a:gd name="T7" fmla="*/ 482600 h 482600"/>
                  <a:gd name="T8" fmla="*/ 0 60000 65536"/>
                  <a:gd name="T9" fmla="*/ 0 60000 65536"/>
                  <a:gd name="T10" fmla="*/ 0 60000 65536"/>
                  <a:gd name="T11" fmla="*/ 0 60000 65536"/>
                  <a:gd name="T12" fmla="*/ 0 w 512535"/>
                  <a:gd name="T13" fmla="*/ 0 h 482600"/>
                  <a:gd name="T14" fmla="*/ 512535 w 512535"/>
                  <a:gd name="T15" fmla="*/ 482600 h 482600"/>
                </a:gdLst>
                <a:ahLst/>
                <a:cxnLst>
                  <a:cxn ang="T8">
                    <a:pos x="T0" y="T1"/>
                  </a:cxn>
                  <a:cxn ang="T9">
                    <a:pos x="T2" y="T3"/>
                  </a:cxn>
                  <a:cxn ang="T10">
                    <a:pos x="T4" y="T5"/>
                  </a:cxn>
                  <a:cxn ang="T11">
                    <a:pos x="T6" y="T7"/>
                  </a:cxn>
                </a:cxnLst>
                <a:rect l="T12" t="T13" r="T14" b="T15"/>
                <a:pathLst>
                  <a:path w="512535" h="482600">
                    <a:moveTo>
                      <a:pt x="512535" y="482600"/>
                    </a:moveTo>
                    <a:lnTo>
                      <a:pt x="0" y="12700"/>
                    </a:lnTo>
                    <a:lnTo>
                      <a:pt x="198664" y="0"/>
                    </a:lnTo>
                    <a:lnTo>
                      <a:pt x="512535" y="482600"/>
                    </a:lnTo>
                    <a:close/>
                  </a:path>
                </a:pathLst>
              </a:custGeom>
              <a:solidFill>
                <a:srgbClr val="9632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88" name="组合 30"/>
            <p:cNvGrpSpPr>
              <a:grpSpLocks/>
            </p:cNvGrpSpPr>
            <p:nvPr/>
          </p:nvGrpSpPr>
          <p:grpSpPr bwMode="auto">
            <a:xfrm rot="10346141">
              <a:off x="90601" y="581660"/>
              <a:ext cx="573538" cy="235402"/>
              <a:chOff x="0" y="0"/>
              <a:chExt cx="513443" cy="275771"/>
            </a:xfrm>
          </p:grpSpPr>
          <p:sp>
            <p:nvSpPr>
              <p:cNvPr id="7193" name="等腰三角形 6"/>
              <p:cNvSpPr>
                <a:spLocks/>
              </p:cNvSpPr>
              <p:nvPr/>
            </p:nvSpPr>
            <p:spPr bwMode="auto">
              <a:xfrm>
                <a:off x="0" y="16329"/>
                <a:ext cx="513443" cy="259442"/>
              </a:xfrm>
              <a:custGeom>
                <a:avLst/>
                <a:gdLst>
                  <a:gd name="T0" fmla="*/ 0 w 513443"/>
                  <a:gd name="T1" fmla="*/ 259442 h 259442"/>
                  <a:gd name="T2" fmla="*/ 246743 w 513443"/>
                  <a:gd name="T3" fmla="*/ 0 h 259442"/>
                  <a:gd name="T4" fmla="*/ 513443 w 513443"/>
                  <a:gd name="T5" fmla="*/ 240846 h 259442"/>
                  <a:gd name="T6" fmla="*/ 0 w 513443"/>
                  <a:gd name="T7" fmla="*/ 259442 h 259442"/>
                  <a:gd name="T8" fmla="*/ 0 60000 65536"/>
                  <a:gd name="T9" fmla="*/ 0 60000 65536"/>
                  <a:gd name="T10" fmla="*/ 0 60000 65536"/>
                  <a:gd name="T11" fmla="*/ 0 60000 65536"/>
                  <a:gd name="T12" fmla="*/ 0 w 513443"/>
                  <a:gd name="T13" fmla="*/ 0 h 259442"/>
                  <a:gd name="T14" fmla="*/ 513443 w 513443"/>
                  <a:gd name="T15" fmla="*/ 259442 h 259442"/>
                </a:gdLst>
                <a:ahLst/>
                <a:cxnLst>
                  <a:cxn ang="T8">
                    <a:pos x="T0" y="T1"/>
                  </a:cxn>
                  <a:cxn ang="T9">
                    <a:pos x="T2" y="T3"/>
                  </a:cxn>
                  <a:cxn ang="T10">
                    <a:pos x="T4" y="T5"/>
                  </a:cxn>
                  <a:cxn ang="T11">
                    <a:pos x="T6" y="T7"/>
                  </a:cxn>
                </a:cxnLst>
                <a:rect l="T12" t="T13" r="T14" b="T15"/>
                <a:pathLst>
                  <a:path w="513443" h="259442">
                    <a:moveTo>
                      <a:pt x="0" y="259442"/>
                    </a:moveTo>
                    <a:lnTo>
                      <a:pt x="246743" y="0"/>
                    </a:lnTo>
                    <a:lnTo>
                      <a:pt x="513443" y="240846"/>
                    </a:lnTo>
                    <a:lnTo>
                      <a:pt x="0" y="2594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194" name="等腰三角形 7"/>
              <p:cNvSpPr>
                <a:spLocks/>
              </p:cNvSpPr>
              <p:nvPr/>
            </p:nvSpPr>
            <p:spPr bwMode="auto">
              <a:xfrm>
                <a:off x="243795" y="0"/>
                <a:ext cx="266472" cy="260350"/>
              </a:xfrm>
              <a:custGeom>
                <a:avLst/>
                <a:gdLst>
                  <a:gd name="T0" fmla="*/ 266472 w 266472"/>
                  <a:gd name="T1" fmla="*/ 260350 h 260350"/>
                  <a:gd name="T2" fmla="*/ 0 w 266472"/>
                  <a:gd name="T3" fmla="*/ 19843 h 260350"/>
                  <a:gd name="T4" fmla="*/ 197076 w 266472"/>
                  <a:gd name="T5" fmla="*/ 0 h 260350"/>
                  <a:gd name="T6" fmla="*/ 266472 w 266472"/>
                  <a:gd name="T7" fmla="*/ 260350 h 260350"/>
                  <a:gd name="T8" fmla="*/ 0 60000 65536"/>
                  <a:gd name="T9" fmla="*/ 0 60000 65536"/>
                  <a:gd name="T10" fmla="*/ 0 60000 65536"/>
                  <a:gd name="T11" fmla="*/ 0 60000 65536"/>
                  <a:gd name="T12" fmla="*/ 0 w 266472"/>
                  <a:gd name="T13" fmla="*/ 0 h 260350"/>
                  <a:gd name="T14" fmla="*/ 266472 w 266472"/>
                  <a:gd name="T15" fmla="*/ 260350 h 260350"/>
                </a:gdLst>
                <a:ahLst/>
                <a:cxnLst>
                  <a:cxn ang="T8">
                    <a:pos x="T0" y="T1"/>
                  </a:cxn>
                  <a:cxn ang="T9">
                    <a:pos x="T2" y="T3"/>
                  </a:cxn>
                  <a:cxn ang="T10">
                    <a:pos x="T4" y="T5"/>
                  </a:cxn>
                  <a:cxn ang="T11">
                    <a:pos x="T6" y="T7"/>
                  </a:cxn>
                </a:cxnLst>
                <a:rect l="T12" t="T13" r="T14" b="T15"/>
                <a:pathLst>
                  <a:path w="266472" h="260350">
                    <a:moveTo>
                      <a:pt x="266472" y="260350"/>
                    </a:moveTo>
                    <a:lnTo>
                      <a:pt x="0" y="19843"/>
                    </a:lnTo>
                    <a:lnTo>
                      <a:pt x="197076" y="0"/>
                    </a:lnTo>
                    <a:lnTo>
                      <a:pt x="266472" y="260350"/>
                    </a:lnTo>
                    <a:close/>
                  </a:path>
                </a:pathLst>
              </a:custGeom>
              <a:solidFill>
                <a:srgbClr val="2734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89" name="组合 31"/>
            <p:cNvGrpSpPr>
              <a:grpSpLocks/>
            </p:cNvGrpSpPr>
            <p:nvPr/>
          </p:nvGrpSpPr>
          <p:grpSpPr bwMode="auto">
            <a:xfrm>
              <a:off x="754742" y="0"/>
              <a:ext cx="4757058" cy="1020811"/>
              <a:chOff x="0" y="0"/>
              <a:chExt cx="4757058" cy="1020811"/>
            </a:xfrm>
          </p:grpSpPr>
          <p:cxnSp>
            <p:nvCxnSpPr>
              <p:cNvPr id="7190" name="直接连接符 32"/>
              <p:cNvCxnSpPr>
                <a:cxnSpLocks noChangeShapeType="1"/>
              </p:cNvCxnSpPr>
              <p:nvPr/>
            </p:nvCxnSpPr>
            <p:spPr bwMode="auto">
              <a:xfrm>
                <a:off x="96656" y="470009"/>
                <a:ext cx="3698530" cy="0"/>
              </a:xfrm>
              <a:prstGeom prst="line">
                <a:avLst/>
              </a:prstGeom>
              <a:noFill/>
              <a:ln w="6350">
                <a:solidFill>
                  <a:srgbClr val="7F7F7F"/>
                </a:solidFill>
                <a:prstDash val="dash"/>
                <a:round/>
                <a:headEnd/>
                <a:tailEnd/>
              </a:ln>
              <a:extLst>
                <a:ext uri="{909E8E84-426E-40DD-AFC4-6F175D3DCCD1}">
                  <a14:hiddenFill xmlns:a14="http://schemas.microsoft.com/office/drawing/2010/main">
                    <a:noFill/>
                  </a14:hiddenFill>
                </a:ext>
              </a:extLst>
            </p:spPr>
          </p:cxnSp>
          <p:sp>
            <p:nvSpPr>
              <p:cNvPr id="7191" name="文本框 33"/>
              <p:cNvSpPr txBox="1">
                <a:spLocks noChangeArrowheads="1"/>
              </p:cNvSpPr>
              <p:nvPr/>
            </p:nvSpPr>
            <p:spPr bwMode="auto">
              <a:xfrm>
                <a:off x="0" y="0"/>
                <a:ext cx="3452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dirty="0">
                    <a:solidFill>
                      <a:srgbClr val="404040"/>
                    </a:solidFill>
                    <a:latin typeface="微软雅黑" panose="020B0503020204020204" pitchFamily="34" charset="-122"/>
                    <a:ea typeface="微软雅黑" panose="020B0503020204020204" pitchFamily="34" charset="-122"/>
                  </a:rPr>
                  <a:t>上交材料</a:t>
                </a:r>
              </a:p>
            </p:txBody>
          </p:sp>
          <p:sp>
            <p:nvSpPr>
              <p:cNvPr id="7192" name="文本框 34"/>
              <p:cNvSpPr txBox="1">
                <a:spLocks noChangeArrowheads="1"/>
              </p:cNvSpPr>
              <p:nvPr/>
            </p:nvSpPr>
            <p:spPr bwMode="auto">
              <a:xfrm>
                <a:off x="69983" y="497574"/>
                <a:ext cx="4687075" cy="52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r>
                  <a:rPr lang="zh-CN" altLang="en-US" sz="1400" dirty="0">
                    <a:solidFill>
                      <a:srgbClr val="7F7F7F"/>
                    </a:solidFill>
                  </a:rPr>
                  <a:t>上交时间：</a:t>
                </a:r>
                <a:r>
                  <a:rPr lang="en-US" altLang="zh-CN" sz="1400" dirty="0">
                    <a:solidFill>
                      <a:srgbClr val="7F7F7F"/>
                    </a:solidFill>
                  </a:rPr>
                  <a:t>2018</a:t>
                </a:r>
                <a:r>
                  <a:rPr lang="zh-CN" altLang="en-US" sz="1400" dirty="0">
                    <a:solidFill>
                      <a:srgbClr val="7F7F7F"/>
                    </a:solidFill>
                  </a:rPr>
                  <a:t>年</a:t>
                </a:r>
                <a:r>
                  <a:rPr lang="en-US" altLang="zh-CN" sz="1400" dirty="0">
                    <a:solidFill>
                      <a:srgbClr val="7F7F7F"/>
                    </a:solidFill>
                  </a:rPr>
                  <a:t>10</a:t>
                </a:r>
                <a:r>
                  <a:rPr lang="zh-CN" altLang="en-US" sz="1400" dirty="0">
                    <a:solidFill>
                      <a:srgbClr val="7F7F7F"/>
                    </a:solidFill>
                  </a:rPr>
                  <a:t>月</a:t>
                </a:r>
                <a:r>
                  <a:rPr lang="en-US" altLang="zh-CN" sz="1400" dirty="0">
                    <a:solidFill>
                      <a:srgbClr val="7F7F7F"/>
                    </a:solidFill>
                  </a:rPr>
                  <a:t>16</a:t>
                </a:r>
                <a:r>
                  <a:rPr lang="zh-CN" altLang="en-US" sz="1400" dirty="0">
                    <a:solidFill>
                      <a:srgbClr val="7F7F7F"/>
                    </a:solidFill>
                  </a:rPr>
                  <a:t>日至</a:t>
                </a:r>
                <a:r>
                  <a:rPr lang="en-US" altLang="zh-CN" sz="1400" dirty="0">
                    <a:solidFill>
                      <a:srgbClr val="7F7F7F"/>
                    </a:solidFill>
                  </a:rPr>
                  <a:t>10</a:t>
                </a:r>
                <a:r>
                  <a:rPr lang="zh-CN" altLang="en-US" sz="1400" dirty="0">
                    <a:solidFill>
                      <a:srgbClr val="7F7F7F"/>
                    </a:solidFill>
                  </a:rPr>
                  <a:t>月</a:t>
                </a:r>
                <a:r>
                  <a:rPr lang="en-US" altLang="zh-CN" sz="1400" dirty="0">
                    <a:solidFill>
                      <a:srgbClr val="7F7F7F"/>
                    </a:solidFill>
                  </a:rPr>
                  <a:t>19</a:t>
                </a:r>
                <a:r>
                  <a:rPr lang="zh-CN" altLang="en-US" sz="1400" dirty="0">
                    <a:solidFill>
                      <a:srgbClr val="7F7F7F"/>
                    </a:solidFill>
                  </a:rPr>
                  <a:t>日</a:t>
                </a:r>
              </a:p>
              <a:p>
                <a:pPr eaLnBrk="1" hangingPunct="1">
                  <a:buFont typeface="Arial" panose="020B0604020202020204" pitchFamily="34" charset="0"/>
                  <a:buNone/>
                </a:pPr>
                <a:r>
                  <a:rPr lang="zh-CN" altLang="en-US" sz="1400" dirty="0">
                    <a:solidFill>
                      <a:srgbClr val="7F7F7F"/>
                    </a:solidFill>
                  </a:rPr>
                  <a:t>上交地点：四平校区第一教学楼</a:t>
                </a:r>
                <a:r>
                  <a:rPr lang="en-US" altLang="zh-CN" sz="1400" dirty="0">
                    <a:solidFill>
                      <a:srgbClr val="7F7F7F"/>
                    </a:solidFill>
                  </a:rPr>
                  <a:t>1725</a:t>
                </a:r>
                <a:r>
                  <a:rPr lang="zh-CN" altLang="en-US" sz="1400" dirty="0">
                    <a:solidFill>
                      <a:srgbClr val="7F7F7F"/>
                    </a:solidFill>
                  </a:rPr>
                  <a:t>室人事处人事科</a:t>
                </a:r>
                <a:endParaRPr lang="en-US" altLang="zh-CN" sz="1400" dirty="0">
                  <a:solidFill>
                    <a:srgbClr val="7F7F7F"/>
                  </a:solidFill>
                </a:endParaRPr>
              </a:p>
            </p:txBody>
          </p:sp>
        </p:grpSp>
      </p:grpSp>
      <p:grpSp>
        <p:nvGrpSpPr>
          <p:cNvPr id="14" name="组合 61"/>
          <p:cNvGrpSpPr>
            <a:grpSpLocks/>
          </p:cNvGrpSpPr>
          <p:nvPr/>
        </p:nvGrpSpPr>
        <p:grpSpPr bwMode="auto">
          <a:xfrm>
            <a:off x="5791200" y="5029200"/>
            <a:ext cx="5511800" cy="1236222"/>
            <a:chOff x="0" y="0"/>
            <a:chExt cx="5511800" cy="1236260"/>
          </a:xfrm>
        </p:grpSpPr>
        <p:grpSp>
          <p:nvGrpSpPr>
            <p:cNvPr id="7177" name="组合 62"/>
            <p:cNvGrpSpPr>
              <a:grpSpLocks/>
            </p:cNvGrpSpPr>
            <p:nvPr/>
          </p:nvGrpSpPr>
          <p:grpSpPr bwMode="auto">
            <a:xfrm>
              <a:off x="0" y="0"/>
              <a:ext cx="754743" cy="482600"/>
              <a:chOff x="0" y="0"/>
              <a:chExt cx="754743" cy="482600"/>
            </a:xfrm>
          </p:grpSpPr>
          <p:sp>
            <p:nvSpPr>
              <p:cNvPr id="7185" name="等腰三角形 6"/>
              <p:cNvSpPr>
                <a:spLocks/>
              </p:cNvSpPr>
              <p:nvPr/>
            </p:nvSpPr>
            <p:spPr bwMode="auto">
              <a:xfrm>
                <a:off x="0" y="3629"/>
                <a:ext cx="754743" cy="478971"/>
              </a:xfrm>
              <a:custGeom>
                <a:avLst/>
                <a:gdLst>
                  <a:gd name="T0" fmla="*/ 0 w 754743"/>
                  <a:gd name="T1" fmla="*/ 348342 h 478971"/>
                  <a:gd name="T2" fmla="*/ 246743 w 754743"/>
                  <a:gd name="T3" fmla="*/ 0 h 478971"/>
                  <a:gd name="T4" fmla="*/ 754743 w 754743"/>
                  <a:gd name="T5" fmla="*/ 478971 h 478971"/>
                  <a:gd name="T6" fmla="*/ 0 w 754743"/>
                  <a:gd name="T7" fmla="*/ 348342 h 478971"/>
                  <a:gd name="T8" fmla="*/ 0 60000 65536"/>
                  <a:gd name="T9" fmla="*/ 0 60000 65536"/>
                  <a:gd name="T10" fmla="*/ 0 60000 65536"/>
                  <a:gd name="T11" fmla="*/ 0 60000 65536"/>
                  <a:gd name="T12" fmla="*/ 0 w 754743"/>
                  <a:gd name="T13" fmla="*/ 0 h 478971"/>
                  <a:gd name="T14" fmla="*/ 754743 w 754743"/>
                  <a:gd name="T15" fmla="*/ 478971 h 478971"/>
                </a:gdLst>
                <a:ahLst/>
                <a:cxnLst>
                  <a:cxn ang="T8">
                    <a:pos x="T0" y="T1"/>
                  </a:cxn>
                  <a:cxn ang="T9">
                    <a:pos x="T2" y="T3"/>
                  </a:cxn>
                  <a:cxn ang="T10">
                    <a:pos x="T4" y="T5"/>
                  </a:cxn>
                  <a:cxn ang="T11">
                    <a:pos x="T6" y="T7"/>
                  </a:cxn>
                </a:cxnLst>
                <a:rect l="T12" t="T13" r="T14" b="T15"/>
                <a:pathLst>
                  <a:path w="754743" h="478971">
                    <a:moveTo>
                      <a:pt x="0" y="348342"/>
                    </a:moveTo>
                    <a:lnTo>
                      <a:pt x="246743" y="0"/>
                    </a:lnTo>
                    <a:lnTo>
                      <a:pt x="754743" y="478971"/>
                    </a:lnTo>
                    <a:lnTo>
                      <a:pt x="0" y="34834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186" name="等腰三角形 7"/>
              <p:cNvSpPr>
                <a:spLocks/>
              </p:cNvSpPr>
              <p:nvPr/>
            </p:nvSpPr>
            <p:spPr bwMode="auto">
              <a:xfrm>
                <a:off x="242207" y="0"/>
                <a:ext cx="512535" cy="482600"/>
              </a:xfrm>
              <a:custGeom>
                <a:avLst/>
                <a:gdLst>
                  <a:gd name="T0" fmla="*/ 512535 w 512535"/>
                  <a:gd name="T1" fmla="*/ 482600 h 482600"/>
                  <a:gd name="T2" fmla="*/ 0 w 512535"/>
                  <a:gd name="T3" fmla="*/ 12700 h 482600"/>
                  <a:gd name="T4" fmla="*/ 198664 w 512535"/>
                  <a:gd name="T5" fmla="*/ 0 h 482600"/>
                  <a:gd name="T6" fmla="*/ 512535 w 512535"/>
                  <a:gd name="T7" fmla="*/ 482600 h 482600"/>
                  <a:gd name="T8" fmla="*/ 0 60000 65536"/>
                  <a:gd name="T9" fmla="*/ 0 60000 65536"/>
                  <a:gd name="T10" fmla="*/ 0 60000 65536"/>
                  <a:gd name="T11" fmla="*/ 0 60000 65536"/>
                  <a:gd name="T12" fmla="*/ 0 w 512535"/>
                  <a:gd name="T13" fmla="*/ 0 h 482600"/>
                  <a:gd name="T14" fmla="*/ 512535 w 512535"/>
                  <a:gd name="T15" fmla="*/ 482600 h 482600"/>
                </a:gdLst>
                <a:ahLst/>
                <a:cxnLst>
                  <a:cxn ang="T8">
                    <a:pos x="T0" y="T1"/>
                  </a:cxn>
                  <a:cxn ang="T9">
                    <a:pos x="T2" y="T3"/>
                  </a:cxn>
                  <a:cxn ang="T10">
                    <a:pos x="T4" y="T5"/>
                  </a:cxn>
                  <a:cxn ang="T11">
                    <a:pos x="T6" y="T7"/>
                  </a:cxn>
                </a:cxnLst>
                <a:rect l="T12" t="T13" r="T14" b="T15"/>
                <a:pathLst>
                  <a:path w="512535" h="482600">
                    <a:moveTo>
                      <a:pt x="512535" y="482600"/>
                    </a:moveTo>
                    <a:lnTo>
                      <a:pt x="0" y="12700"/>
                    </a:lnTo>
                    <a:lnTo>
                      <a:pt x="198664" y="0"/>
                    </a:lnTo>
                    <a:lnTo>
                      <a:pt x="512535" y="482600"/>
                    </a:lnTo>
                    <a:close/>
                  </a:path>
                </a:pathLst>
              </a:custGeom>
              <a:solidFill>
                <a:srgbClr val="96324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78" name="组合 63"/>
            <p:cNvGrpSpPr>
              <a:grpSpLocks/>
            </p:cNvGrpSpPr>
            <p:nvPr/>
          </p:nvGrpSpPr>
          <p:grpSpPr bwMode="auto">
            <a:xfrm rot="10346141">
              <a:off x="90601" y="581660"/>
              <a:ext cx="573538" cy="235402"/>
              <a:chOff x="0" y="0"/>
              <a:chExt cx="513443" cy="275771"/>
            </a:xfrm>
          </p:grpSpPr>
          <p:sp>
            <p:nvSpPr>
              <p:cNvPr id="7183" name="等腰三角形 6"/>
              <p:cNvSpPr>
                <a:spLocks/>
              </p:cNvSpPr>
              <p:nvPr/>
            </p:nvSpPr>
            <p:spPr bwMode="auto">
              <a:xfrm>
                <a:off x="0" y="16329"/>
                <a:ext cx="513443" cy="259442"/>
              </a:xfrm>
              <a:custGeom>
                <a:avLst/>
                <a:gdLst>
                  <a:gd name="T0" fmla="*/ 0 w 513443"/>
                  <a:gd name="T1" fmla="*/ 259442 h 259442"/>
                  <a:gd name="T2" fmla="*/ 246743 w 513443"/>
                  <a:gd name="T3" fmla="*/ 0 h 259442"/>
                  <a:gd name="T4" fmla="*/ 513443 w 513443"/>
                  <a:gd name="T5" fmla="*/ 240846 h 259442"/>
                  <a:gd name="T6" fmla="*/ 0 w 513443"/>
                  <a:gd name="T7" fmla="*/ 259442 h 259442"/>
                  <a:gd name="T8" fmla="*/ 0 60000 65536"/>
                  <a:gd name="T9" fmla="*/ 0 60000 65536"/>
                  <a:gd name="T10" fmla="*/ 0 60000 65536"/>
                  <a:gd name="T11" fmla="*/ 0 60000 65536"/>
                  <a:gd name="T12" fmla="*/ 0 w 513443"/>
                  <a:gd name="T13" fmla="*/ 0 h 259442"/>
                  <a:gd name="T14" fmla="*/ 513443 w 513443"/>
                  <a:gd name="T15" fmla="*/ 259442 h 259442"/>
                </a:gdLst>
                <a:ahLst/>
                <a:cxnLst>
                  <a:cxn ang="T8">
                    <a:pos x="T0" y="T1"/>
                  </a:cxn>
                  <a:cxn ang="T9">
                    <a:pos x="T2" y="T3"/>
                  </a:cxn>
                  <a:cxn ang="T10">
                    <a:pos x="T4" y="T5"/>
                  </a:cxn>
                  <a:cxn ang="T11">
                    <a:pos x="T6" y="T7"/>
                  </a:cxn>
                </a:cxnLst>
                <a:rect l="T12" t="T13" r="T14" b="T15"/>
                <a:pathLst>
                  <a:path w="513443" h="259442">
                    <a:moveTo>
                      <a:pt x="0" y="259442"/>
                    </a:moveTo>
                    <a:lnTo>
                      <a:pt x="246743" y="0"/>
                    </a:lnTo>
                    <a:lnTo>
                      <a:pt x="513443" y="240846"/>
                    </a:lnTo>
                    <a:lnTo>
                      <a:pt x="0" y="2594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7184" name="等腰三角形 7"/>
              <p:cNvSpPr>
                <a:spLocks/>
              </p:cNvSpPr>
              <p:nvPr/>
            </p:nvSpPr>
            <p:spPr bwMode="auto">
              <a:xfrm>
                <a:off x="243795" y="0"/>
                <a:ext cx="266472" cy="260350"/>
              </a:xfrm>
              <a:custGeom>
                <a:avLst/>
                <a:gdLst>
                  <a:gd name="T0" fmla="*/ 266472 w 266472"/>
                  <a:gd name="T1" fmla="*/ 260350 h 260350"/>
                  <a:gd name="T2" fmla="*/ 0 w 266472"/>
                  <a:gd name="T3" fmla="*/ 19843 h 260350"/>
                  <a:gd name="T4" fmla="*/ 197076 w 266472"/>
                  <a:gd name="T5" fmla="*/ 0 h 260350"/>
                  <a:gd name="T6" fmla="*/ 266472 w 266472"/>
                  <a:gd name="T7" fmla="*/ 260350 h 260350"/>
                  <a:gd name="T8" fmla="*/ 0 60000 65536"/>
                  <a:gd name="T9" fmla="*/ 0 60000 65536"/>
                  <a:gd name="T10" fmla="*/ 0 60000 65536"/>
                  <a:gd name="T11" fmla="*/ 0 60000 65536"/>
                  <a:gd name="T12" fmla="*/ 0 w 266472"/>
                  <a:gd name="T13" fmla="*/ 0 h 260350"/>
                  <a:gd name="T14" fmla="*/ 266472 w 266472"/>
                  <a:gd name="T15" fmla="*/ 260350 h 260350"/>
                </a:gdLst>
                <a:ahLst/>
                <a:cxnLst>
                  <a:cxn ang="T8">
                    <a:pos x="T0" y="T1"/>
                  </a:cxn>
                  <a:cxn ang="T9">
                    <a:pos x="T2" y="T3"/>
                  </a:cxn>
                  <a:cxn ang="T10">
                    <a:pos x="T4" y="T5"/>
                  </a:cxn>
                  <a:cxn ang="T11">
                    <a:pos x="T6" y="T7"/>
                  </a:cxn>
                </a:cxnLst>
                <a:rect l="T12" t="T13" r="T14" b="T15"/>
                <a:pathLst>
                  <a:path w="266472" h="260350">
                    <a:moveTo>
                      <a:pt x="266472" y="260350"/>
                    </a:moveTo>
                    <a:lnTo>
                      <a:pt x="0" y="19843"/>
                    </a:lnTo>
                    <a:lnTo>
                      <a:pt x="197076" y="0"/>
                    </a:lnTo>
                    <a:lnTo>
                      <a:pt x="266472" y="260350"/>
                    </a:lnTo>
                    <a:close/>
                  </a:path>
                </a:pathLst>
              </a:custGeom>
              <a:solidFill>
                <a:srgbClr val="2734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grpSp>
          <p:nvGrpSpPr>
            <p:cNvPr id="7179" name="组合 64"/>
            <p:cNvGrpSpPr>
              <a:grpSpLocks/>
            </p:cNvGrpSpPr>
            <p:nvPr/>
          </p:nvGrpSpPr>
          <p:grpSpPr bwMode="auto">
            <a:xfrm>
              <a:off x="754742" y="0"/>
              <a:ext cx="4757058" cy="1236260"/>
              <a:chOff x="0" y="0"/>
              <a:chExt cx="4757058" cy="1236260"/>
            </a:xfrm>
          </p:grpSpPr>
          <p:cxnSp>
            <p:nvCxnSpPr>
              <p:cNvPr id="7180" name="直接连接符 65"/>
              <p:cNvCxnSpPr>
                <a:cxnSpLocks noChangeShapeType="1"/>
              </p:cNvCxnSpPr>
              <p:nvPr/>
            </p:nvCxnSpPr>
            <p:spPr bwMode="auto">
              <a:xfrm>
                <a:off x="96656" y="470009"/>
                <a:ext cx="3698530" cy="0"/>
              </a:xfrm>
              <a:prstGeom prst="line">
                <a:avLst/>
              </a:prstGeom>
              <a:noFill/>
              <a:ln w="6350">
                <a:solidFill>
                  <a:srgbClr val="7F7F7F"/>
                </a:solidFill>
                <a:prstDash val="dash"/>
                <a:round/>
                <a:headEnd/>
                <a:tailEnd/>
              </a:ln>
              <a:extLst>
                <a:ext uri="{909E8E84-426E-40DD-AFC4-6F175D3DCCD1}">
                  <a14:hiddenFill xmlns:a14="http://schemas.microsoft.com/office/drawing/2010/main">
                    <a:noFill/>
                  </a14:hiddenFill>
                </a:ext>
              </a:extLst>
            </p:spPr>
          </p:cxnSp>
          <p:sp>
            <p:nvSpPr>
              <p:cNvPr id="7181" name="文本框 66"/>
              <p:cNvSpPr txBox="1">
                <a:spLocks noChangeArrowheads="1"/>
              </p:cNvSpPr>
              <p:nvPr/>
            </p:nvSpPr>
            <p:spPr bwMode="auto">
              <a:xfrm>
                <a:off x="0" y="0"/>
                <a:ext cx="3452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dirty="0">
                    <a:solidFill>
                      <a:srgbClr val="404040"/>
                    </a:solidFill>
                    <a:latin typeface="微软雅黑" panose="020B0503020204020204" pitchFamily="34" charset="-122"/>
                    <a:ea typeface="微软雅黑" panose="020B0503020204020204" pitchFamily="34" charset="-122"/>
                  </a:rPr>
                  <a:t>等待证书下发</a:t>
                </a:r>
              </a:p>
            </p:txBody>
          </p:sp>
          <p:sp>
            <p:nvSpPr>
              <p:cNvPr id="7182" name="文本框 67"/>
              <p:cNvSpPr txBox="1">
                <a:spLocks noChangeArrowheads="1"/>
              </p:cNvSpPr>
              <p:nvPr/>
            </p:nvSpPr>
            <p:spPr bwMode="auto">
              <a:xfrm>
                <a:off x="69983" y="497574"/>
                <a:ext cx="4687075" cy="738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solidFill>
                      <a:srgbClr val="7F7F7F"/>
                    </a:solidFill>
                  </a:rPr>
                  <a:t>领取时间：以通知为准</a:t>
                </a:r>
              </a:p>
              <a:p>
                <a:pPr eaLnBrk="1" hangingPunct="1">
                  <a:buFont typeface="Arial" panose="020B0604020202020204" pitchFamily="34" charset="0"/>
                  <a:buNone/>
                </a:pPr>
                <a:r>
                  <a:rPr lang="zh-CN" altLang="en-US" sz="1400" dirty="0">
                    <a:solidFill>
                      <a:srgbClr val="7F7F7F"/>
                    </a:solidFill>
                  </a:rPr>
                  <a:t>领取地点：四平校区第一教学楼</a:t>
                </a:r>
                <a:r>
                  <a:rPr lang="en-US" altLang="zh-CN" sz="1400" dirty="0">
                    <a:solidFill>
                      <a:srgbClr val="7F7F7F"/>
                    </a:solidFill>
                  </a:rPr>
                  <a:t>1725</a:t>
                </a:r>
                <a:r>
                  <a:rPr lang="zh-CN" altLang="en-US" sz="1400" dirty="0">
                    <a:solidFill>
                      <a:srgbClr val="7F7F7F"/>
                    </a:solidFill>
                  </a:rPr>
                  <a:t>室人事处人事科</a:t>
                </a:r>
              </a:p>
              <a:p>
                <a:pPr eaLnBrk="1" hangingPunct="1">
                  <a:buFont typeface="Arial" panose="020B0604020202020204" pitchFamily="34" charset="0"/>
                  <a:buNone/>
                </a:pPr>
                <a:endParaRPr lang="zh-CN" altLang="en-US" sz="1400" dirty="0">
                  <a:solidFill>
                    <a:srgbClr val="7F7F7F"/>
                  </a:solidFill>
                </a:endParaRPr>
              </a:p>
            </p:txBody>
          </p:sp>
        </p:grpSp>
      </p:grpSp>
    </p:spTree>
    <p:extLst>
      <p:ext uri="{BB962C8B-B14F-4D97-AF65-F5344CB8AC3E}">
        <p14:creationId xmlns:p14="http://schemas.microsoft.com/office/powerpoint/2010/main" val="148491833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fade">
                                      <p:cBhvr>
                                        <p:cTn id="7" dur="500"/>
                                        <p:tgtEl>
                                          <p:spTgt spid="6147"/>
                                        </p:tgtEl>
                                      </p:cBhvr>
                                    </p:animEffect>
                                  </p:childTnLst>
                                </p:cTn>
                              </p:par>
                            </p:childTnLst>
                          </p:cTn>
                        </p:par>
                        <p:par>
                          <p:cTn id="8" fill="hold" nodeType="afterGroup">
                            <p:stCondLst>
                              <p:cond delay="500"/>
                            </p:stCondLst>
                            <p:childTnLst>
                              <p:par>
                                <p:cTn id="9" presetID="2" presetClass="entr" presetSubtype="2" decel="10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1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1+#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3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1+#ppt_w/2"/>
                                          </p:val>
                                        </p:tav>
                                        <p:tav tm="100000">
                                          <p:val>
                                            <p:strVal val="#ppt_x"/>
                                          </p:val>
                                        </p:tav>
                                      </p:tavLst>
                                    </p:anim>
                                    <p:anim calcmode="lin" valueType="num">
                                      <p:cBhvr additive="base">
                                        <p:cTn id="24"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159"/>
          <p:cNvGrpSpPr>
            <a:grpSpLocks/>
          </p:cNvGrpSpPr>
          <p:nvPr/>
        </p:nvGrpSpPr>
        <p:grpSpPr bwMode="auto">
          <a:xfrm>
            <a:off x="1709663" y="2699678"/>
            <a:ext cx="1104694" cy="1624477"/>
            <a:chOff x="0" y="0"/>
            <a:chExt cx="3499407" cy="5352521"/>
          </a:xfrm>
        </p:grpSpPr>
        <p:grpSp>
          <p:nvGrpSpPr>
            <p:cNvPr id="27" name="组合 125"/>
            <p:cNvGrpSpPr>
              <a:grpSpLocks/>
            </p:cNvGrpSpPr>
            <p:nvPr/>
          </p:nvGrpSpPr>
          <p:grpSpPr bwMode="auto">
            <a:xfrm>
              <a:off x="306740" y="0"/>
              <a:ext cx="2885926" cy="3587774"/>
              <a:chOff x="0" y="0"/>
              <a:chExt cx="2885926" cy="3587774"/>
            </a:xfrm>
          </p:grpSpPr>
          <p:sp>
            <p:nvSpPr>
              <p:cNvPr id="53" name="Freeform 5"/>
              <p:cNvSpPr>
                <a:spLocks/>
              </p:cNvSpPr>
              <p:nvPr/>
            </p:nvSpPr>
            <p:spPr bwMode="auto">
              <a:xfrm>
                <a:off x="-303" y="0"/>
                <a:ext cx="2862717" cy="3587395"/>
              </a:xfrm>
              <a:custGeom>
                <a:avLst/>
                <a:gdLst>
                  <a:gd name="T0" fmla="*/ 1431240 w 498"/>
                  <a:gd name="T1" fmla="*/ 0 h 625"/>
                  <a:gd name="T2" fmla="*/ 0 w 498"/>
                  <a:gd name="T3" fmla="*/ 1377705 h 625"/>
                  <a:gd name="T4" fmla="*/ 97715 w 498"/>
                  <a:gd name="T5" fmla="*/ 1882864 h 625"/>
                  <a:gd name="T6" fmla="*/ 97715 w 498"/>
                  <a:gd name="T7" fmla="*/ 1882864 h 625"/>
                  <a:gd name="T8" fmla="*/ 178187 w 498"/>
                  <a:gd name="T9" fmla="*/ 2043596 h 625"/>
                  <a:gd name="T10" fmla="*/ 546055 w 498"/>
                  <a:gd name="T11" fmla="*/ 2801334 h 625"/>
                  <a:gd name="T12" fmla="*/ 620779 w 498"/>
                  <a:gd name="T13" fmla="*/ 3094096 h 625"/>
                  <a:gd name="T14" fmla="*/ 661014 w 498"/>
                  <a:gd name="T15" fmla="*/ 3375378 h 625"/>
                  <a:gd name="T16" fmla="*/ 879437 w 498"/>
                  <a:gd name="T17" fmla="*/ 3587774 h 625"/>
                  <a:gd name="T18" fmla="*/ 1431240 w 498"/>
                  <a:gd name="T19" fmla="*/ 3587774 h 625"/>
                  <a:gd name="T20" fmla="*/ 1977295 w 498"/>
                  <a:gd name="T21" fmla="*/ 3587774 h 625"/>
                  <a:gd name="T22" fmla="*/ 2195718 w 498"/>
                  <a:gd name="T23" fmla="*/ 3375378 h 625"/>
                  <a:gd name="T24" fmla="*/ 2241701 w 498"/>
                  <a:gd name="T25" fmla="*/ 3094096 h 625"/>
                  <a:gd name="T26" fmla="*/ 2316425 w 498"/>
                  <a:gd name="T27" fmla="*/ 2801334 h 625"/>
                  <a:gd name="T28" fmla="*/ 2684293 w 498"/>
                  <a:gd name="T29" fmla="*/ 2043596 h 625"/>
                  <a:gd name="T30" fmla="*/ 2759017 w 498"/>
                  <a:gd name="T31" fmla="*/ 1882864 h 625"/>
                  <a:gd name="T32" fmla="*/ 2759017 w 498"/>
                  <a:gd name="T33" fmla="*/ 1882864 h 625"/>
                  <a:gd name="T34" fmla="*/ 2862480 w 498"/>
                  <a:gd name="T35" fmla="*/ 1377705 h 625"/>
                  <a:gd name="T36" fmla="*/ 1431240 w 498"/>
                  <a:gd name="T37" fmla="*/ 0 h 6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rgbClr val="FBFBFB"/>
              </a:solidFill>
              <a:ln w="9525">
                <a:noFill/>
                <a:round/>
                <a:headEnd/>
                <a:tailEnd/>
              </a:ln>
              <a:effectLst>
                <a:outerShdw sx="102000" sy="102000" algn="ctr" rotWithShape="0">
                  <a:srgbClr val="000000">
                    <a:alpha val="25998"/>
                  </a:srgbClr>
                </a:outerShdw>
              </a:effectLst>
            </p:spPr>
            <p:txBody>
              <a:bodyPr/>
              <a:lstStyle/>
              <a:p>
                <a:pPr>
                  <a:defRPr/>
                </a:pPr>
                <a:endParaRPr lang="zh-CN" altLang="en-US">
                  <a:ea typeface="微软雅黑 Light" pitchFamily="2" charset="-122"/>
                </a:endParaRPr>
              </a:p>
            </p:txBody>
          </p:sp>
          <p:pic>
            <p:nvPicPr>
              <p:cNvPr id="54" name="组合 124"/>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00" y="29425"/>
                <a:ext cx="2871216" cy="3468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 name="组合 152"/>
            <p:cNvGrpSpPr>
              <a:grpSpLocks/>
            </p:cNvGrpSpPr>
            <p:nvPr/>
          </p:nvGrpSpPr>
          <p:grpSpPr bwMode="auto">
            <a:xfrm>
              <a:off x="1187073" y="3636226"/>
              <a:ext cx="1125260" cy="1104456"/>
              <a:chOff x="0" y="0"/>
              <a:chExt cx="1717677" cy="1685925"/>
            </a:xfrm>
          </p:grpSpPr>
          <p:sp>
            <p:nvSpPr>
              <p:cNvPr id="30" name="Freeform 126"/>
              <p:cNvSpPr>
                <a:spLocks/>
              </p:cNvSpPr>
              <p:nvPr/>
            </p:nvSpPr>
            <p:spPr bwMode="auto">
              <a:xfrm>
                <a:off x="0" y="0"/>
                <a:ext cx="1717677" cy="1576388"/>
              </a:xfrm>
              <a:custGeom>
                <a:avLst/>
                <a:gdLst>
                  <a:gd name="T0" fmla="*/ 2147483647 w 220"/>
                  <a:gd name="T1" fmla="*/ 0 h 202"/>
                  <a:gd name="T2" fmla="*/ 2147483647 w 220"/>
                  <a:gd name="T3" fmla="*/ 182704936 h 202"/>
                  <a:gd name="T4" fmla="*/ 2147483647 w 220"/>
                  <a:gd name="T5" fmla="*/ 852615189 h 202"/>
                  <a:gd name="T6" fmla="*/ 2147483647 w 220"/>
                  <a:gd name="T7" fmla="*/ 974410635 h 202"/>
                  <a:gd name="T8" fmla="*/ 2147483647 w 220"/>
                  <a:gd name="T9" fmla="*/ 1461623878 h 202"/>
                  <a:gd name="T10" fmla="*/ 2147483647 w 220"/>
                  <a:gd name="T11" fmla="*/ 2131534436 h 202"/>
                  <a:gd name="T12" fmla="*/ 2147483647 w 220"/>
                  <a:gd name="T13" fmla="*/ 2147483647 h 202"/>
                  <a:gd name="T14" fmla="*/ 2147483647 w 220"/>
                  <a:gd name="T15" fmla="*/ 2147483647 h 202"/>
                  <a:gd name="T16" fmla="*/ 2147483647 w 220"/>
                  <a:gd name="T17" fmla="*/ 2147483647 h 202"/>
                  <a:gd name="T18" fmla="*/ 2147483647 w 220"/>
                  <a:gd name="T19" fmla="*/ 2147483647 h 202"/>
                  <a:gd name="T20" fmla="*/ 2147483647 w 220"/>
                  <a:gd name="T21" fmla="*/ 2147483647 h 202"/>
                  <a:gd name="T22" fmla="*/ 2147483647 w 220"/>
                  <a:gd name="T23" fmla="*/ 2147483647 h 202"/>
                  <a:gd name="T24" fmla="*/ 2147483647 w 220"/>
                  <a:gd name="T25" fmla="*/ 2147483647 h 202"/>
                  <a:gd name="T26" fmla="*/ 2147483647 w 220"/>
                  <a:gd name="T27" fmla="*/ 2147483647 h 202"/>
                  <a:gd name="T28" fmla="*/ 2147483647 w 220"/>
                  <a:gd name="T29" fmla="*/ 2147483647 h 202"/>
                  <a:gd name="T30" fmla="*/ 2147483647 w 220"/>
                  <a:gd name="T31" fmla="*/ 2147483647 h 202"/>
                  <a:gd name="T32" fmla="*/ 2147483647 w 220"/>
                  <a:gd name="T33" fmla="*/ 2147483647 h 202"/>
                  <a:gd name="T34" fmla="*/ 2147483647 w 220"/>
                  <a:gd name="T35" fmla="*/ 2147483647 h 202"/>
                  <a:gd name="T36" fmla="*/ 2147483647 w 220"/>
                  <a:gd name="T37" fmla="*/ 2147483647 h 202"/>
                  <a:gd name="T38" fmla="*/ 2147483647 w 220"/>
                  <a:gd name="T39" fmla="*/ 2147483647 h 202"/>
                  <a:gd name="T40" fmla="*/ 2147483647 w 220"/>
                  <a:gd name="T41" fmla="*/ 2147483647 h 202"/>
                  <a:gd name="T42" fmla="*/ 2147483647 w 220"/>
                  <a:gd name="T43" fmla="*/ 2147483647 h 202"/>
                  <a:gd name="T44" fmla="*/ 2147483647 w 220"/>
                  <a:gd name="T45" fmla="*/ 2147483647 h 202"/>
                  <a:gd name="T46" fmla="*/ 2147483647 w 220"/>
                  <a:gd name="T47" fmla="*/ 2147483647 h 202"/>
                  <a:gd name="T48" fmla="*/ 792465923 w 220"/>
                  <a:gd name="T49" fmla="*/ 2147483647 h 202"/>
                  <a:gd name="T50" fmla="*/ 731504022 w 220"/>
                  <a:gd name="T51" fmla="*/ 2147483647 h 202"/>
                  <a:gd name="T52" fmla="*/ 548633933 w 220"/>
                  <a:gd name="T53" fmla="*/ 2147483647 h 202"/>
                  <a:gd name="T54" fmla="*/ 121916026 w 220"/>
                  <a:gd name="T55" fmla="*/ 2147483647 h 202"/>
                  <a:gd name="T56" fmla="*/ 304794013 w 220"/>
                  <a:gd name="T57" fmla="*/ 2147483647 h 202"/>
                  <a:gd name="T58" fmla="*/ 487671910 w 220"/>
                  <a:gd name="T59" fmla="*/ 2147483647 h 202"/>
                  <a:gd name="T60" fmla="*/ 243832051 w 220"/>
                  <a:gd name="T61" fmla="*/ 2147483647 h 202"/>
                  <a:gd name="T62" fmla="*/ 182877957 w 220"/>
                  <a:gd name="T63" fmla="*/ 2147483647 h 202"/>
                  <a:gd name="T64" fmla="*/ 487671910 w 220"/>
                  <a:gd name="T65" fmla="*/ 2147483647 h 202"/>
                  <a:gd name="T66" fmla="*/ 487671910 w 220"/>
                  <a:gd name="T67" fmla="*/ 2147483647 h 202"/>
                  <a:gd name="T68" fmla="*/ 121916026 w 220"/>
                  <a:gd name="T69" fmla="*/ 2147483647 h 202"/>
                  <a:gd name="T70" fmla="*/ 304794013 w 220"/>
                  <a:gd name="T71" fmla="*/ 2147483647 h 202"/>
                  <a:gd name="T72" fmla="*/ 548633933 w 220"/>
                  <a:gd name="T73" fmla="*/ 2147483647 h 202"/>
                  <a:gd name="T74" fmla="*/ 487671910 w 220"/>
                  <a:gd name="T75" fmla="*/ 2147483647 h 202"/>
                  <a:gd name="T76" fmla="*/ 121916026 w 220"/>
                  <a:gd name="T77" fmla="*/ 2147483647 h 202"/>
                  <a:gd name="T78" fmla="*/ 121916026 w 220"/>
                  <a:gd name="T79" fmla="*/ 974410635 h 202"/>
                  <a:gd name="T80" fmla="*/ 121916026 w 220"/>
                  <a:gd name="T81" fmla="*/ 669910314 h 202"/>
                  <a:gd name="T82" fmla="*/ 121916026 w 220"/>
                  <a:gd name="T83" fmla="*/ 60901640 h 202"/>
                  <a:gd name="T84" fmla="*/ 0 w 220"/>
                  <a:gd name="T85" fmla="*/ 0 h 202"/>
                  <a:gd name="T86" fmla="*/ 2147483647 w 220"/>
                  <a:gd name="T87" fmla="*/ 0 h 2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20"/>
                  <a:gd name="T133" fmla="*/ 0 h 202"/>
                  <a:gd name="T134" fmla="*/ 220 w 220"/>
                  <a:gd name="T135" fmla="*/ 202 h 20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1" name="Freeform 127"/>
              <p:cNvSpPr>
                <a:spLocks/>
              </p:cNvSpPr>
              <p:nvPr/>
            </p:nvSpPr>
            <p:spPr bwMode="auto">
              <a:xfrm>
                <a:off x="484187" y="1584325"/>
                <a:ext cx="733425" cy="101600"/>
              </a:xfrm>
              <a:custGeom>
                <a:avLst/>
                <a:gdLst>
                  <a:gd name="T0" fmla="*/ 0 w 94"/>
                  <a:gd name="T1" fmla="*/ 0 h 13"/>
                  <a:gd name="T2" fmla="*/ 2147483647 w 94"/>
                  <a:gd name="T3" fmla="*/ 0 h 13"/>
                  <a:gd name="T4" fmla="*/ 2147483647 w 94"/>
                  <a:gd name="T5" fmla="*/ 549718606 h 13"/>
                  <a:gd name="T6" fmla="*/ 2147483647 w 94"/>
                  <a:gd name="T7" fmla="*/ 794043088 h 13"/>
                  <a:gd name="T8" fmla="*/ 1156665954 w 94"/>
                  <a:gd name="T9" fmla="*/ 794043088 h 13"/>
                  <a:gd name="T10" fmla="*/ 487017571 w 94"/>
                  <a:gd name="T11" fmla="*/ 549718606 h 13"/>
                  <a:gd name="T12" fmla="*/ 0 w 94"/>
                  <a:gd name="T13" fmla="*/ 0 h 13"/>
                  <a:gd name="T14" fmla="*/ 0 60000 65536"/>
                  <a:gd name="T15" fmla="*/ 0 60000 65536"/>
                  <a:gd name="T16" fmla="*/ 0 60000 65536"/>
                  <a:gd name="T17" fmla="*/ 0 60000 65536"/>
                  <a:gd name="T18" fmla="*/ 0 60000 65536"/>
                  <a:gd name="T19" fmla="*/ 0 60000 65536"/>
                  <a:gd name="T20" fmla="*/ 0 60000 65536"/>
                  <a:gd name="T21" fmla="*/ 0 w 94"/>
                  <a:gd name="T22" fmla="*/ 0 h 13"/>
                  <a:gd name="T23" fmla="*/ 94 w 94"/>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2" name="Freeform 128"/>
              <p:cNvSpPr>
                <a:spLocks/>
              </p:cNvSpPr>
              <p:nvPr/>
            </p:nvSpPr>
            <p:spPr bwMode="auto">
              <a:xfrm>
                <a:off x="890587" y="38100"/>
                <a:ext cx="514350" cy="71438"/>
              </a:xfrm>
              <a:custGeom>
                <a:avLst/>
                <a:gdLst>
                  <a:gd name="T0" fmla="*/ 242936805 w 66"/>
                  <a:gd name="T1" fmla="*/ 63008305 h 9"/>
                  <a:gd name="T2" fmla="*/ 2147483647 w 66"/>
                  <a:gd name="T3" fmla="*/ 63008305 h 9"/>
                  <a:gd name="T4" fmla="*/ 2147483647 w 66"/>
                  <a:gd name="T5" fmla="*/ 441034336 h 9"/>
                  <a:gd name="T6" fmla="*/ 0 w 66"/>
                  <a:gd name="T7" fmla="*/ 567043101 h 9"/>
                  <a:gd name="T8" fmla="*/ 1214676416 w 66"/>
                  <a:gd name="T9" fmla="*/ 315025695 h 9"/>
                  <a:gd name="T10" fmla="*/ 1032471910 w 66"/>
                  <a:gd name="T11" fmla="*/ 189016992 h 9"/>
                  <a:gd name="T12" fmla="*/ 242936805 w 66"/>
                  <a:gd name="T13" fmla="*/ 63008305 h 9"/>
                  <a:gd name="T14" fmla="*/ 0 60000 65536"/>
                  <a:gd name="T15" fmla="*/ 0 60000 65536"/>
                  <a:gd name="T16" fmla="*/ 0 60000 65536"/>
                  <a:gd name="T17" fmla="*/ 0 60000 65536"/>
                  <a:gd name="T18" fmla="*/ 0 60000 65536"/>
                  <a:gd name="T19" fmla="*/ 0 60000 65536"/>
                  <a:gd name="T20" fmla="*/ 0 60000 65536"/>
                  <a:gd name="T21" fmla="*/ 0 w 66"/>
                  <a:gd name="T22" fmla="*/ 0 h 9"/>
                  <a:gd name="T23" fmla="*/ 66 w 66"/>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3" name="Freeform 129"/>
              <p:cNvSpPr>
                <a:spLocks/>
              </p:cNvSpPr>
              <p:nvPr/>
            </p:nvSpPr>
            <p:spPr bwMode="auto">
              <a:xfrm>
                <a:off x="890587" y="131763"/>
                <a:ext cx="506413" cy="195263"/>
              </a:xfrm>
              <a:custGeom>
                <a:avLst/>
                <a:gdLst>
                  <a:gd name="T0" fmla="*/ 667693784 w 65"/>
                  <a:gd name="T1" fmla="*/ 0 h 25"/>
                  <a:gd name="T2" fmla="*/ 2147483647 w 65"/>
                  <a:gd name="T3" fmla="*/ 61007968 h 25"/>
                  <a:gd name="T4" fmla="*/ 2147483647 w 65"/>
                  <a:gd name="T5" fmla="*/ 610040723 h 25"/>
                  <a:gd name="T6" fmla="*/ 2147483647 w 65"/>
                  <a:gd name="T7" fmla="*/ 1281089398 h 25"/>
                  <a:gd name="T8" fmla="*/ 0 w 65"/>
                  <a:gd name="T9" fmla="*/ 1525105589 h 25"/>
                  <a:gd name="T10" fmla="*/ 1274680364 w 65"/>
                  <a:gd name="T11" fmla="*/ 1220081445 h 25"/>
                  <a:gd name="T12" fmla="*/ 1335379777 w 65"/>
                  <a:gd name="T13" fmla="*/ 732048818 h 25"/>
                  <a:gd name="T14" fmla="*/ 1396079190 w 65"/>
                  <a:gd name="T15" fmla="*/ 366024409 h 25"/>
                  <a:gd name="T16" fmla="*/ 1396079190 w 65"/>
                  <a:gd name="T17" fmla="*/ 183016110 h 25"/>
                  <a:gd name="T18" fmla="*/ 667693784 w 65"/>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5"/>
                  <a:gd name="T31" fmla="*/ 0 h 25"/>
                  <a:gd name="T32" fmla="*/ 65 w 65"/>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4" name="Freeform 130"/>
              <p:cNvSpPr>
                <a:spLocks/>
              </p:cNvSpPr>
              <p:nvPr/>
            </p:nvSpPr>
            <p:spPr bwMode="auto">
              <a:xfrm>
                <a:off x="749300" y="398463"/>
                <a:ext cx="633413" cy="69850"/>
              </a:xfrm>
              <a:custGeom>
                <a:avLst/>
                <a:gdLst>
                  <a:gd name="T0" fmla="*/ 1223018872 w 81"/>
                  <a:gd name="T1" fmla="*/ 60233973 h 9"/>
                  <a:gd name="T2" fmla="*/ 2147483647 w 81"/>
                  <a:gd name="T3" fmla="*/ 0 h 9"/>
                  <a:gd name="T4" fmla="*/ 2147483647 w 81"/>
                  <a:gd name="T5" fmla="*/ 180701934 h 9"/>
                  <a:gd name="T6" fmla="*/ 183455165 w 81"/>
                  <a:gd name="T7" fmla="*/ 542113624 h 9"/>
                  <a:gd name="T8" fmla="*/ 1467625677 w 81"/>
                  <a:gd name="T9" fmla="*/ 301177671 h 9"/>
                  <a:gd name="T10" fmla="*/ 1223018872 w 81"/>
                  <a:gd name="T11" fmla="*/ 60233973 h 9"/>
                  <a:gd name="T12" fmla="*/ 0 60000 65536"/>
                  <a:gd name="T13" fmla="*/ 0 60000 65536"/>
                  <a:gd name="T14" fmla="*/ 0 60000 65536"/>
                  <a:gd name="T15" fmla="*/ 0 60000 65536"/>
                  <a:gd name="T16" fmla="*/ 0 60000 65536"/>
                  <a:gd name="T17" fmla="*/ 0 60000 65536"/>
                  <a:gd name="T18" fmla="*/ 0 w 81"/>
                  <a:gd name="T19" fmla="*/ 0 h 9"/>
                  <a:gd name="T20" fmla="*/ 81 w 81"/>
                  <a:gd name="T21" fmla="*/ 9 h 9"/>
                </a:gdLst>
                <a:ahLst/>
                <a:cxnLst>
                  <a:cxn ang="T12">
                    <a:pos x="T0" y="T1"/>
                  </a:cxn>
                  <a:cxn ang="T13">
                    <a:pos x="T2" y="T3"/>
                  </a:cxn>
                  <a:cxn ang="T14">
                    <a:pos x="T4" y="T5"/>
                  </a:cxn>
                  <a:cxn ang="T15">
                    <a:pos x="T6" y="T7"/>
                  </a:cxn>
                  <a:cxn ang="T16">
                    <a:pos x="T8" y="T9"/>
                  </a:cxn>
                  <a:cxn ang="T17">
                    <a:pos x="T10" y="T11"/>
                  </a:cxn>
                </a:cxnLst>
                <a:rect l="T18" t="T19" r="T20" b="T21"/>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5" name="Freeform 131"/>
              <p:cNvSpPr>
                <a:spLocks/>
              </p:cNvSpPr>
              <p:nvPr/>
            </p:nvSpPr>
            <p:spPr bwMode="auto">
              <a:xfrm>
                <a:off x="819150" y="514350"/>
                <a:ext cx="563563" cy="55563"/>
              </a:xfrm>
              <a:custGeom>
                <a:avLst/>
                <a:gdLst>
                  <a:gd name="T0" fmla="*/ 1592918461 w 72"/>
                  <a:gd name="T1" fmla="*/ 63008440 h 7"/>
                  <a:gd name="T2" fmla="*/ 2147483647 w 72"/>
                  <a:gd name="T3" fmla="*/ 0 h 7"/>
                  <a:gd name="T4" fmla="*/ 2147483647 w 72"/>
                  <a:gd name="T5" fmla="*/ 315026373 h 7"/>
                  <a:gd name="T6" fmla="*/ 245063762 w 72"/>
                  <a:gd name="T7" fmla="*/ 441035285 h 7"/>
                  <a:gd name="T8" fmla="*/ 1592918461 w 72"/>
                  <a:gd name="T9" fmla="*/ 63008440 h 7"/>
                  <a:gd name="T10" fmla="*/ 0 60000 65536"/>
                  <a:gd name="T11" fmla="*/ 0 60000 65536"/>
                  <a:gd name="T12" fmla="*/ 0 60000 65536"/>
                  <a:gd name="T13" fmla="*/ 0 60000 65536"/>
                  <a:gd name="T14" fmla="*/ 0 60000 65536"/>
                  <a:gd name="T15" fmla="*/ 0 w 72"/>
                  <a:gd name="T16" fmla="*/ 0 h 7"/>
                  <a:gd name="T17" fmla="*/ 72 w 72"/>
                  <a:gd name="T18" fmla="*/ 7 h 7"/>
                </a:gdLst>
                <a:ahLst/>
                <a:cxnLst>
                  <a:cxn ang="T10">
                    <a:pos x="T0" y="T1"/>
                  </a:cxn>
                  <a:cxn ang="T11">
                    <a:pos x="T2" y="T3"/>
                  </a:cxn>
                  <a:cxn ang="T12">
                    <a:pos x="T4" y="T5"/>
                  </a:cxn>
                  <a:cxn ang="T13">
                    <a:pos x="T6" y="T7"/>
                  </a:cxn>
                  <a:cxn ang="T14">
                    <a:pos x="T8" y="T9"/>
                  </a:cxn>
                </a:cxnLst>
                <a:rect l="T15" t="T16" r="T17" b="T18"/>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6" name="Freeform 132"/>
              <p:cNvSpPr>
                <a:spLocks/>
              </p:cNvSpPr>
              <p:nvPr/>
            </p:nvSpPr>
            <p:spPr bwMode="auto">
              <a:xfrm>
                <a:off x="788987" y="631825"/>
                <a:ext cx="600075" cy="77788"/>
              </a:xfrm>
              <a:custGeom>
                <a:avLst/>
                <a:gdLst>
                  <a:gd name="T0" fmla="*/ 911007251 w 77"/>
                  <a:gd name="T1" fmla="*/ 121022555 h 10"/>
                  <a:gd name="T2" fmla="*/ 2147483647 w 77"/>
                  <a:gd name="T3" fmla="*/ 0 h 10"/>
                  <a:gd name="T4" fmla="*/ 2147483647 w 77"/>
                  <a:gd name="T5" fmla="*/ 302548653 h 10"/>
                  <a:gd name="T6" fmla="*/ 0 w 77"/>
                  <a:gd name="T7" fmla="*/ 605097307 h 10"/>
                  <a:gd name="T8" fmla="*/ 1882746743 w 77"/>
                  <a:gd name="T9" fmla="*/ 302548653 h 10"/>
                  <a:gd name="T10" fmla="*/ 911007251 w 77"/>
                  <a:gd name="T11" fmla="*/ 121022555 h 10"/>
                  <a:gd name="T12" fmla="*/ 0 60000 65536"/>
                  <a:gd name="T13" fmla="*/ 0 60000 65536"/>
                  <a:gd name="T14" fmla="*/ 0 60000 65536"/>
                  <a:gd name="T15" fmla="*/ 0 60000 65536"/>
                  <a:gd name="T16" fmla="*/ 0 60000 65536"/>
                  <a:gd name="T17" fmla="*/ 0 60000 65536"/>
                  <a:gd name="T18" fmla="*/ 0 w 77"/>
                  <a:gd name="T19" fmla="*/ 0 h 10"/>
                  <a:gd name="T20" fmla="*/ 77 w 77"/>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7" name="Freeform 133"/>
              <p:cNvSpPr>
                <a:spLocks/>
              </p:cNvSpPr>
              <p:nvPr/>
            </p:nvSpPr>
            <p:spPr bwMode="auto">
              <a:xfrm>
                <a:off x="936625" y="749300"/>
                <a:ext cx="452438" cy="69850"/>
              </a:xfrm>
              <a:custGeom>
                <a:avLst/>
                <a:gdLst>
                  <a:gd name="T0" fmla="*/ 0 w 58"/>
                  <a:gd name="T1" fmla="*/ 240935892 h 9"/>
                  <a:gd name="T2" fmla="*/ 2147483647 w 58"/>
                  <a:gd name="T3" fmla="*/ 0 h 9"/>
                  <a:gd name="T4" fmla="*/ 0 w 58"/>
                  <a:gd name="T5" fmla="*/ 240935892 h 9"/>
                  <a:gd name="T6" fmla="*/ 0 60000 65536"/>
                  <a:gd name="T7" fmla="*/ 0 60000 65536"/>
                  <a:gd name="T8" fmla="*/ 0 60000 65536"/>
                  <a:gd name="T9" fmla="*/ 0 w 58"/>
                  <a:gd name="T10" fmla="*/ 0 h 9"/>
                  <a:gd name="T11" fmla="*/ 58 w 58"/>
                  <a:gd name="T12" fmla="*/ 9 h 9"/>
                </a:gdLst>
                <a:ahLst/>
                <a:cxnLst>
                  <a:cxn ang="T6">
                    <a:pos x="T0" y="T1"/>
                  </a:cxn>
                  <a:cxn ang="T7">
                    <a:pos x="T2" y="T3"/>
                  </a:cxn>
                  <a:cxn ang="T8">
                    <a:pos x="T4" y="T5"/>
                  </a:cxn>
                </a:cxnLst>
                <a:rect l="T9" t="T10" r="T11" b="T12"/>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8" name="Freeform 134"/>
              <p:cNvSpPr>
                <a:spLocks/>
              </p:cNvSpPr>
              <p:nvPr/>
            </p:nvSpPr>
            <p:spPr bwMode="auto">
              <a:xfrm>
                <a:off x="773112" y="889000"/>
                <a:ext cx="585788" cy="63500"/>
              </a:xfrm>
              <a:custGeom>
                <a:avLst/>
                <a:gdLst>
                  <a:gd name="T0" fmla="*/ 1403094956 w 75"/>
                  <a:gd name="T1" fmla="*/ 0 h 8"/>
                  <a:gd name="T2" fmla="*/ 2147483647 w 75"/>
                  <a:gd name="T3" fmla="*/ 0 h 8"/>
                  <a:gd name="T4" fmla="*/ 2147483647 w 75"/>
                  <a:gd name="T5" fmla="*/ 252015567 h 8"/>
                  <a:gd name="T6" fmla="*/ 0 w 75"/>
                  <a:gd name="T7" fmla="*/ 504031134 h 8"/>
                  <a:gd name="T8" fmla="*/ 1891126456 w 75"/>
                  <a:gd name="T9" fmla="*/ 189015659 h 8"/>
                  <a:gd name="T10" fmla="*/ 1403094956 w 75"/>
                  <a:gd name="T11" fmla="*/ 0 h 8"/>
                  <a:gd name="T12" fmla="*/ 0 60000 65536"/>
                  <a:gd name="T13" fmla="*/ 0 60000 65536"/>
                  <a:gd name="T14" fmla="*/ 0 60000 65536"/>
                  <a:gd name="T15" fmla="*/ 0 60000 65536"/>
                  <a:gd name="T16" fmla="*/ 0 60000 65536"/>
                  <a:gd name="T17" fmla="*/ 0 60000 65536"/>
                  <a:gd name="T18" fmla="*/ 0 w 75"/>
                  <a:gd name="T19" fmla="*/ 0 h 8"/>
                  <a:gd name="T20" fmla="*/ 75 w 75"/>
                  <a:gd name="T21" fmla="*/ 8 h 8"/>
                </a:gdLst>
                <a:ahLst/>
                <a:cxnLst>
                  <a:cxn ang="T12">
                    <a:pos x="T0" y="T1"/>
                  </a:cxn>
                  <a:cxn ang="T13">
                    <a:pos x="T2" y="T3"/>
                  </a:cxn>
                  <a:cxn ang="T14">
                    <a:pos x="T4" y="T5"/>
                  </a:cxn>
                  <a:cxn ang="T15">
                    <a:pos x="T6" y="T7"/>
                  </a:cxn>
                  <a:cxn ang="T16">
                    <a:pos x="T8" y="T9"/>
                  </a:cxn>
                  <a:cxn ang="T17">
                    <a:pos x="T10" y="T11"/>
                  </a:cxn>
                </a:cxnLst>
                <a:rect l="T18" t="T19" r="T20" b="T21"/>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39" name="Freeform 135"/>
              <p:cNvSpPr>
                <a:spLocks/>
              </p:cNvSpPr>
              <p:nvPr/>
            </p:nvSpPr>
            <p:spPr bwMode="auto">
              <a:xfrm>
                <a:off x="960437" y="990600"/>
                <a:ext cx="428625" cy="55563"/>
              </a:xfrm>
              <a:custGeom>
                <a:avLst/>
                <a:gdLst>
                  <a:gd name="T0" fmla="*/ 0 w 55"/>
                  <a:gd name="T1" fmla="*/ 189017399 h 7"/>
                  <a:gd name="T2" fmla="*/ 2147483647 w 55"/>
                  <a:gd name="T3" fmla="*/ 0 h 7"/>
                  <a:gd name="T4" fmla="*/ 0 w 55"/>
                  <a:gd name="T5" fmla="*/ 189017399 h 7"/>
                  <a:gd name="T6" fmla="*/ 0 60000 65536"/>
                  <a:gd name="T7" fmla="*/ 0 60000 65536"/>
                  <a:gd name="T8" fmla="*/ 0 60000 65536"/>
                  <a:gd name="T9" fmla="*/ 0 w 55"/>
                  <a:gd name="T10" fmla="*/ 0 h 7"/>
                  <a:gd name="T11" fmla="*/ 55 w 55"/>
                  <a:gd name="T12" fmla="*/ 7 h 7"/>
                </a:gdLst>
                <a:ahLst/>
                <a:cxnLst>
                  <a:cxn ang="T6">
                    <a:pos x="T0" y="T1"/>
                  </a:cxn>
                  <a:cxn ang="T7">
                    <a:pos x="T2" y="T3"/>
                  </a:cxn>
                  <a:cxn ang="T8">
                    <a:pos x="T4" y="T5"/>
                  </a:cxn>
                </a:cxnLst>
                <a:rect l="T9" t="T10" r="T11" b="T12"/>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0" name="Freeform 136"/>
              <p:cNvSpPr>
                <a:spLocks/>
              </p:cNvSpPr>
              <p:nvPr/>
            </p:nvSpPr>
            <p:spPr bwMode="auto">
              <a:xfrm>
                <a:off x="992187" y="1116013"/>
                <a:ext cx="334963" cy="61913"/>
              </a:xfrm>
              <a:custGeom>
                <a:avLst/>
                <a:gdLst>
                  <a:gd name="T0" fmla="*/ 0 w 43"/>
                  <a:gd name="T1" fmla="*/ 119786150 h 8"/>
                  <a:gd name="T2" fmla="*/ 2147483647 w 43"/>
                  <a:gd name="T3" fmla="*/ 59893075 h 8"/>
                  <a:gd name="T4" fmla="*/ 1577722396 w 43"/>
                  <a:gd name="T5" fmla="*/ 419259279 h 8"/>
                  <a:gd name="T6" fmla="*/ 0 w 43"/>
                  <a:gd name="T7" fmla="*/ 119786150 h 8"/>
                  <a:gd name="T8" fmla="*/ 0 60000 65536"/>
                  <a:gd name="T9" fmla="*/ 0 60000 65536"/>
                  <a:gd name="T10" fmla="*/ 0 60000 65536"/>
                  <a:gd name="T11" fmla="*/ 0 60000 65536"/>
                  <a:gd name="T12" fmla="*/ 0 w 43"/>
                  <a:gd name="T13" fmla="*/ 0 h 8"/>
                  <a:gd name="T14" fmla="*/ 43 w 43"/>
                  <a:gd name="T15" fmla="*/ 8 h 8"/>
                </a:gdLst>
                <a:ahLst/>
                <a:cxnLst>
                  <a:cxn ang="T8">
                    <a:pos x="T0" y="T1"/>
                  </a:cxn>
                  <a:cxn ang="T9">
                    <a:pos x="T2" y="T3"/>
                  </a:cxn>
                  <a:cxn ang="T10">
                    <a:pos x="T4" y="T5"/>
                  </a:cxn>
                  <a:cxn ang="T11">
                    <a:pos x="T6" y="T7"/>
                  </a:cxn>
                </a:cxnLst>
                <a:rect l="T12" t="T13" r="T14" b="T15"/>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1" name="Freeform 137"/>
              <p:cNvSpPr>
                <a:spLocks/>
              </p:cNvSpPr>
              <p:nvPr/>
            </p:nvSpPr>
            <p:spPr bwMode="auto">
              <a:xfrm>
                <a:off x="842962" y="1169988"/>
                <a:ext cx="655638" cy="63500"/>
              </a:xfrm>
              <a:custGeom>
                <a:avLst/>
                <a:gdLst>
                  <a:gd name="T0" fmla="*/ 0 w 84"/>
                  <a:gd name="T1" fmla="*/ 315023474 h 8"/>
                  <a:gd name="T2" fmla="*/ 2147483647 w 84"/>
                  <a:gd name="T3" fmla="*/ 0 h 8"/>
                  <a:gd name="T4" fmla="*/ 1949484736 w 84"/>
                  <a:gd name="T5" fmla="*/ 504031134 h 8"/>
                  <a:gd name="T6" fmla="*/ 0 w 84"/>
                  <a:gd name="T7" fmla="*/ 315023474 h 8"/>
                  <a:gd name="T8" fmla="*/ 0 60000 65536"/>
                  <a:gd name="T9" fmla="*/ 0 60000 65536"/>
                  <a:gd name="T10" fmla="*/ 0 60000 65536"/>
                  <a:gd name="T11" fmla="*/ 0 60000 65536"/>
                  <a:gd name="T12" fmla="*/ 0 w 84"/>
                  <a:gd name="T13" fmla="*/ 0 h 8"/>
                  <a:gd name="T14" fmla="*/ 84 w 84"/>
                  <a:gd name="T15" fmla="*/ 8 h 8"/>
                </a:gdLst>
                <a:ahLst/>
                <a:cxnLst>
                  <a:cxn ang="T8">
                    <a:pos x="T0" y="T1"/>
                  </a:cxn>
                  <a:cxn ang="T9">
                    <a:pos x="T2" y="T3"/>
                  </a:cxn>
                  <a:cxn ang="T10">
                    <a:pos x="T4" y="T5"/>
                  </a:cxn>
                  <a:cxn ang="T11">
                    <a:pos x="T6" y="T7"/>
                  </a:cxn>
                </a:cxnLst>
                <a:rect l="T12" t="T13" r="T14" b="T15"/>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2" name="Freeform 138"/>
              <p:cNvSpPr>
                <a:spLocks/>
              </p:cNvSpPr>
              <p:nvPr/>
            </p:nvSpPr>
            <p:spPr bwMode="auto">
              <a:xfrm>
                <a:off x="1600200" y="406400"/>
                <a:ext cx="77788" cy="46038"/>
              </a:xfrm>
              <a:custGeom>
                <a:avLst/>
                <a:gdLst>
                  <a:gd name="T0" fmla="*/ 423571178 w 10"/>
                  <a:gd name="T1" fmla="*/ 0 h 6"/>
                  <a:gd name="T2" fmla="*/ 0 w 10"/>
                  <a:gd name="T3" fmla="*/ 353249582 h 6"/>
                  <a:gd name="T4" fmla="*/ 423571178 w 10"/>
                  <a:gd name="T5" fmla="*/ 0 h 6"/>
                  <a:gd name="T6" fmla="*/ 0 60000 65536"/>
                  <a:gd name="T7" fmla="*/ 0 60000 65536"/>
                  <a:gd name="T8" fmla="*/ 0 60000 65536"/>
                  <a:gd name="T9" fmla="*/ 0 w 10"/>
                  <a:gd name="T10" fmla="*/ 0 h 6"/>
                  <a:gd name="T11" fmla="*/ 10 w 10"/>
                  <a:gd name="T12" fmla="*/ 6 h 6"/>
                </a:gdLst>
                <a:ahLst/>
                <a:cxnLst>
                  <a:cxn ang="T6">
                    <a:pos x="T0" y="T1"/>
                  </a:cxn>
                  <a:cxn ang="T7">
                    <a:pos x="T2" y="T3"/>
                  </a:cxn>
                  <a:cxn ang="T8">
                    <a:pos x="T4" y="T5"/>
                  </a:cxn>
                </a:cxnLst>
                <a:rect l="T9" t="T10" r="T11" b="T12"/>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3" name="Freeform 139"/>
              <p:cNvSpPr>
                <a:spLocks/>
              </p:cNvSpPr>
              <p:nvPr/>
            </p:nvSpPr>
            <p:spPr bwMode="auto">
              <a:xfrm>
                <a:off x="1592262" y="147638"/>
                <a:ext cx="85725" cy="39688"/>
              </a:xfrm>
              <a:custGeom>
                <a:avLst/>
                <a:gdLst>
                  <a:gd name="T0" fmla="*/ 485865874 w 11"/>
                  <a:gd name="T1" fmla="*/ 0 h 5"/>
                  <a:gd name="T2" fmla="*/ 0 w 11"/>
                  <a:gd name="T3" fmla="*/ 315027473 h 5"/>
                  <a:gd name="T4" fmla="*/ 485865874 w 11"/>
                  <a:gd name="T5" fmla="*/ 0 h 5"/>
                  <a:gd name="T6" fmla="*/ 0 60000 65536"/>
                  <a:gd name="T7" fmla="*/ 0 60000 65536"/>
                  <a:gd name="T8" fmla="*/ 0 60000 65536"/>
                  <a:gd name="T9" fmla="*/ 0 w 11"/>
                  <a:gd name="T10" fmla="*/ 0 h 5"/>
                  <a:gd name="T11" fmla="*/ 11 w 11"/>
                  <a:gd name="T12" fmla="*/ 5 h 5"/>
                </a:gdLst>
                <a:ahLst/>
                <a:cxnLst>
                  <a:cxn ang="T6">
                    <a:pos x="T0" y="T1"/>
                  </a:cxn>
                  <a:cxn ang="T7">
                    <a:pos x="T2" y="T3"/>
                  </a:cxn>
                  <a:cxn ang="T8">
                    <a:pos x="T4" y="T5"/>
                  </a:cxn>
                </a:cxnLst>
                <a:rect l="T9" t="T10" r="T11" b="T12"/>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4" name="Freeform 140"/>
              <p:cNvSpPr>
                <a:spLocks/>
              </p:cNvSpPr>
              <p:nvPr/>
            </p:nvSpPr>
            <p:spPr bwMode="auto">
              <a:xfrm>
                <a:off x="1562100" y="647700"/>
                <a:ext cx="115888" cy="39688"/>
              </a:xfrm>
              <a:custGeom>
                <a:avLst/>
                <a:gdLst>
                  <a:gd name="T0" fmla="*/ 656582853 w 15"/>
                  <a:gd name="T1" fmla="*/ 0 h 5"/>
                  <a:gd name="T2" fmla="*/ 0 w 15"/>
                  <a:gd name="T3" fmla="*/ 315027473 h 5"/>
                  <a:gd name="T4" fmla="*/ 656582853 w 15"/>
                  <a:gd name="T5" fmla="*/ 0 h 5"/>
                  <a:gd name="T6" fmla="*/ 0 60000 65536"/>
                  <a:gd name="T7" fmla="*/ 0 60000 65536"/>
                  <a:gd name="T8" fmla="*/ 0 60000 65536"/>
                  <a:gd name="T9" fmla="*/ 0 w 15"/>
                  <a:gd name="T10" fmla="*/ 0 h 5"/>
                  <a:gd name="T11" fmla="*/ 15 w 15"/>
                  <a:gd name="T12" fmla="*/ 5 h 5"/>
                </a:gdLst>
                <a:ahLst/>
                <a:cxnLst>
                  <a:cxn ang="T6">
                    <a:pos x="T0" y="T1"/>
                  </a:cxn>
                  <a:cxn ang="T7">
                    <a:pos x="T2" y="T3"/>
                  </a:cxn>
                  <a:cxn ang="T8">
                    <a:pos x="T4" y="T5"/>
                  </a:cxn>
                </a:cxnLst>
                <a:rect l="T9" t="T10" r="T11" b="T12"/>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5" name="Freeform 141"/>
              <p:cNvSpPr>
                <a:spLocks/>
              </p:cNvSpPr>
              <p:nvPr/>
            </p:nvSpPr>
            <p:spPr bwMode="auto">
              <a:xfrm>
                <a:off x="1570037" y="803275"/>
                <a:ext cx="93663" cy="117475"/>
              </a:xfrm>
              <a:custGeom>
                <a:avLst/>
                <a:gdLst>
                  <a:gd name="T0" fmla="*/ 365535474 w 12"/>
                  <a:gd name="T1" fmla="*/ 0 h 15"/>
                  <a:gd name="T2" fmla="*/ 426455431 w 12"/>
                  <a:gd name="T3" fmla="*/ 368010045 h 15"/>
                  <a:gd name="T4" fmla="*/ 731063142 w 12"/>
                  <a:gd name="T5" fmla="*/ 736020091 h 15"/>
                  <a:gd name="T6" fmla="*/ 0 w 12"/>
                  <a:gd name="T7" fmla="*/ 858687455 h 15"/>
                  <a:gd name="T8" fmla="*/ 365535474 w 12"/>
                  <a:gd name="T9" fmla="*/ 613352727 h 15"/>
                  <a:gd name="T10" fmla="*/ 365535474 w 12"/>
                  <a:gd name="T11" fmla="*/ 0 h 15"/>
                  <a:gd name="T12" fmla="*/ 0 60000 65536"/>
                  <a:gd name="T13" fmla="*/ 0 60000 65536"/>
                  <a:gd name="T14" fmla="*/ 0 60000 65536"/>
                  <a:gd name="T15" fmla="*/ 0 60000 65536"/>
                  <a:gd name="T16" fmla="*/ 0 60000 65536"/>
                  <a:gd name="T17" fmla="*/ 0 60000 65536"/>
                  <a:gd name="T18" fmla="*/ 0 w 12"/>
                  <a:gd name="T19" fmla="*/ 0 h 15"/>
                  <a:gd name="T20" fmla="*/ 12 w 12"/>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6" name="Freeform 142"/>
              <p:cNvSpPr>
                <a:spLocks/>
              </p:cNvSpPr>
              <p:nvPr/>
            </p:nvSpPr>
            <p:spPr bwMode="auto">
              <a:xfrm>
                <a:off x="1608137" y="1100138"/>
                <a:ext cx="47625" cy="39688"/>
              </a:xfrm>
              <a:custGeom>
                <a:avLst/>
                <a:gdLst>
                  <a:gd name="T0" fmla="*/ 189015689 w 6"/>
                  <a:gd name="T1" fmla="*/ 0 h 5"/>
                  <a:gd name="T2" fmla="*/ 0 w 6"/>
                  <a:gd name="T3" fmla="*/ 315027473 h 5"/>
                  <a:gd name="T4" fmla="*/ 189015689 w 6"/>
                  <a:gd name="T5" fmla="*/ 0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7" name="Freeform 143"/>
              <p:cNvSpPr>
                <a:spLocks/>
              </p:cNvSpPr>
              <p:nvPr/>
            </p:nvSpPr>
            <p:spPr bwMode="auto">
              <a:xfrm>
                <a:off x="141287" y="101600"/>
                <a:ext cx="428625" cy="46038"/>
              </a:xfrm>
              <a:custGeom>
                <a:avLst/>
                <a:gdLst>
                  <a:gd name="T0" fmla="*/ 0 w 55"/>
                  <a:gd name="T1" fmla="*/ 0 h 6"/>
                  <a:gd name="T2" fmla="*/ 2147483647 w 55"/>
                  <a:gd name="T3" fmla="*/ 176624791 h 6"/>
                  <a:gd name="T4" fmla="*/ 0 w 55"/>
                  <a:gd name="T5" fmla="*/ 0 h 6"/>
                  <a:gd name="T6" fmla="*/ 0 60000 65536"/>
                  <a:gd name="T7" fmla="*/ 0 60000 65536"/>
                  <a:gd name="T8" fmla="*/ 0 60000 65536"/>
                  <a:gd name="T9" fmla="*/ 0 w 55"/>
                  <a:gd name="T10" fmla="*/ 0 h 6"/>
                  <a:gd name="T11" fmla="*/ 55 w 55"/>
                  <a:gd name="T12" fmla="*/ 6 h 6"/>
                </a:gdLst>
                <a:ahLst/>
                <a:cxnLst>
                  <a:cxn ang="T6">
                    <a:pos x="T0" y="T1"/>
                  </a:cxn>
                  <a:cxn ang="T7">
                    <a:pos x="T2" y="T3"/>
                  </a:cxn>
                  <a:cxn ang="T8">
                    <a:pos x="T4" y="T5"/>
                  </a:cxn>
                </a:cxnLst>
                <a:rect l="T9" t="T10" r="T11" b="T12"/>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8" name="Freeform 144"/>
              <p:cNvSpPr>
                <a:spLocks/>
              </p:cNvSpPr>
              <p:nvPr/>
            </p:nvSpPr>
            <p:spPr bwMode="auto">
              <a:xfrm>
                <a:off x="31750" y="492125"/>
                <a:ext cx="147638" cy="38100"/>
              </a:xfrm>
              <a:custGeom>
                <a:avLst/>
                <a:gdLst>
                  <a:gd name="T0" fmla="*/ 422656464 w 19"/>
                  <a:gd name="T1" fmla="*/ 0 h 5"/>
                  <a:gd name="T2" fmla="*/ 1147209448 w 19"/>
                  <a:gd name="T3" fmla="*/ 58064393 h 5"/>
                  <a:gd name="T4" fmla="*/ 241520191 w 19"/>
                  <a:gd name="T5" fmla="*/ 232257571 h 5"/>
                  <a:gd name="T6" fmla="*/ 422656464 w 19"/>
                  <a:gd name="T7" fmla="*/ 0 h 5"/>
                  <a:gd name="T8" fmla="*/ 0 60000 65536"/>
                  <a:gd name="T9" fmla="*/ 0 60000 65536"/>
                  <a:gd name="T10" fmla="*/ 0 60000 65536"/>
                  <a:gd name="T11" fmla="*/ 0 60000 65536"/>
                  <a:gd name="T12" fmla="*/ 0 w 19"/>
                  <a:gd name="T13" fmla="*/ 0 h 5"/>
                  <a:gd name="T14" fmla="*/ 19 w 19"/>
                  <a:gd name="T15" fmla="*/ 5 h 5"/>
                </a:gdLst>
                <a:ahLst/>
                <a:cxnLst>
                  <a:cxn ang="T8">
                    <a:pos x="T0" y="T1"/>
                  </a:cxn>
                  <a:cxn ang="T9">
                    <a:pos x="T2" y="T3"/>
                  </a:cxn>
                  <a:cxn ang="T10">
                    <a:pos x="T4" y="T5"/>
                  </a:cxn>
                  <a:cxn ang="T11">
                    <a:pos x="T6" y="T7"/>
                  </a:cxn>
                </a:cxnLst>
                <a:rect l="T12" t="T13" r="T14" b="T15"/>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49" name="Freeform 145"/>
              <p:cNvSpPr>
                <a:spLocks/>
              </p:cNvSpPr>
              <p:nvPr/>
            </p:nvSpPr>
            <p:spPr bwMode="auto">
              <a:xfrm>
                <a:off x="31750" y="725488"/>
                <a:ext cx="155575" cy="31750"/>
              </a:xfrm>
              <a:custGeom>
                <a:avLst/>
                <a:gdLst>
                  <a:gd name="T0" fmla="*/ 363057582 w 20"/>
                  <a:gd name="T1" fmla="*/ 0 h 4"/>
                  <a:gd name="T2" fmla="*/ 1210179056 w 20"/>
                  <a:gd name="T3" fmla="*/ 0 h 4"/>
                  <a:gd name="T4" fmla="*/ 121021777 w 20"/>
                  <a:gd name="T5" fmla="*/ 252015567 h 4"/>
                  <a:gd name="T6" fmla="*/ 363057582 w 20"/>
                  <a:gd name="T7" fmla="*/ 0 h 4"/>
                  <a:gd name="T8" fmla="*/ 0 60000 65536"/>
                  <a:gd name="T9" fmla="*/ 0 60000 65536"/>
                  <a:gd name="T10" fmla="*/ 0 60000 65536"/>
                  <a:gd name="T11" fmla="*/ 0 60000 65536"/>
                  <a:gd name="T12" fmla="*/ 0 w 20"/>
                  <a:gd name="T13" fmla="*/ 0 h 4"/>
                  <a:gd name="T14" fmla="*/ 20 w 20"/>
                  <a:gd name="T15" fmla="*/ 4 h 4"/>
                </a:gdLst>
                <a:ahLst/>
                <a:cxnLst>
                  <a:cxn ang="T8">
                    <a:pos x="T0" y="T1"/>
                  </a:cxn>
                  <a:cxn ang="T9">
                    <a:pos x="T2" y="T3"/>
                  </a:cxn>
                  <a:cxn ang="T10">
                    <a:pos x="T4" y="T5"/>
                  </a:cxn>
                  <a:cxn ang="T11">
                    <a:pos x="T6" y="T7"/>
                  </a:cxn>
                </a:cxnLst>
                <a:rect l="T12" t="T13" r="T14" b="T15"/>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0" name="Freeform 146"/>
              <p:cNvSpPr>
                <a:spLocks/>
              </p:cNvSpPr>
              <p:nvPr/>
            </p:nvSpPr>
            <p:spPr bwMode="auto">
              <a:xfrm>
                <a:off x="23812" y="982663"/>
                <a:ext cx="155575" cy="39688"/>
              </a:xfrm>
              <a:custGeom>
                <a:avLst/>
                <a:gdLst>
                  <a:gd name="T0" fmla="*/ 363057582 w 20"/>
                  <a:gd name="T1" fmla="*/ 0 h 5"/>
                  <a:gd name="T2" fmla="*/ 1210179056 w 20"/>
                  <a:gd name="T3" fmla="*/ 63008660 h 5"/>
                  <a:gd name="T4" fmla="*/ 121021777 w 20"/>
                  <a:gd name="T5" fmla="*/ 315027473 h 5"/>
                  <a:gd name="T6" fmla="*/ 363057582 w 20"/>
                  <a:gd name="T7" fmla="*/ 0 h 5"/>
                  <a:gd name="T8" fmla="*/ 0 60000 65536"/>
                  <a:gd name="T9" fmla="*/ 0 60000 65536"/>
                  <a:gd name="T10" fmla="*/ 0 60000 65536"/>
                  <a:gd name="T11" fmla="*/ 0 60000 65536"/>
                  <a:gd name="T12" fmla="*/ 0 w 20"/>
                  <a:gd name="T13" fmla="*/ 0 h 5"/>
                  <a:gd name="T14" fmla="*/ 20 w 20"/>
                  <a:gd name="T15" fmla="*/ 5 h 5"/>
                </a:gdLst>
                <a:ahLst/>
                <a:cxnLst>
                  <a:cxn ang="T8">
                    <a:pos x="T0" y="T1"/>
                  </a:cxn>
                  <a:cxn ang="T9">
                    <a:pos x="T2" y="T3"/>
                  </a:cxn>
                  <a:cxn ang="T10">
                    <a:pos x="T4" y="T5"/>
                  </a:cxn>
                  <a:cxn ang="T11">
                    <a:pos x="T6" y="T7"/>
                  </a:cxn>
                </a:cxnLst>
                <a:rect l="T12" t="T13" r="T14" b="T15"/>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1" name="Freeform 147"/>
              <p:cNvSpPr>
                <a:spLocks/>
              </p:cNvSpPr>
              <p:nvPr/>
            </p:nvSpPr>
            <p:spPr bwMode="auto">
              <a:xfrm>
                <a:off x="155575" y="1201738"/>
                <a:ext cx="563563" cy="69850"/>
              </a:xfrm>
              <a:custGeom>
                <a:avLst/>
                <a:gdLst>
                  <a:gd name="T0" fmla="*/ 0 w 72"/>
                  <a:gd name="T1" fmla="*/ 0 h 9"/>
                  <a:gd name="T2" fmla="*/ 2147483647 w 72"/>
                  <a:gd name="T3" fmla="*/ 60233973 h 9"/>
                  <a:gd name="T4" fmla="*/ 0 w 72"/>
                  <a:gd name="T5" fmla="*/ 0 h 9"/>
                  <a:gd name="T6" fmla="*/ 0 60000 65536"/>
                  <a:gd name="T7" fmla="*/ 0 60000 65536"/>
                  <a:gd name="T8" fmla="*/ 0 60000 65536"/>
                  <a:gd name="T9" fmla="*/ 0 w 72"/>
                  <a:gd name="T10" fmla="*/ 0 h 9"/>
                  <a:gd name="T11" fmla="*/ 72 w 72"/>
                  <a:gd name="T12" fmla="*/ 9 h 9"/>
                </a:gdLst>
                <a:ahLst/>
                <a:cxnLst>
                  <a:cxn ang="T6">
                    <a:pos x="T0" y="T1"/>
                  </a:cxn>
                  <a:cxn ang="T7">
                    <a:pos x="T2" y="T3"/>
                  </a:cxn>
                  <a:cxn ang="T8">
                    <a:pos x="T4" y="T5"/>
                  </a:cxn>
                </a:cxnLst>
                <a:rect l="T9" t="T10" r="T11" b="T12"/>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sp>
            <p:nvSpPr>
              <p:cNvPr id="52" name="Freeform 148"/>
              <p:cNvSpPr>
                <a:spLocks/>
              </p:cNvSpPr>
              <p:nvPr/>
            </p:nvSpPr>
            <p:spPr bwMode="auto">
              <a:xfrm>
                <a:off x="1155700" y="1263650"/>
                <a:ext cx="280988" cy="250825"/>
              </a:xfrm>
              <a:custGeom>
                <a:avLst/>
                <a:gdLst>
                  <a:gd name="T0" fmla="*/ 2147483647 w 36"/>
                  <a:gd name="T1" fmla="*/ 0 h 32"/>
                  <a:gd name="T2" fmla="*/ 182767067 w 36"/>
                  <a:gd name="T3" fmla="*/ 1904600028 h 32"/>
                  <a:gd name="T4" fmla="*/ 2147483647 w 36"/>
                  <a:gd name="T5" fmla="*/ 0 h 32"/>
                  <a:gd name="T6" fmla="*/ 0 60000 65536"/>
                  <a:gd name="T7" fmla="*/ 0 60000 65536"/>
                  <a:gd name="T8" fmla="*/ 0 60000 65536"/>
                  <a:gd name="T9" fmla="*/ 0 w 36"/>
                  <a:gd name="T10" fmla="*/ 0 h 32"/>
                  <a:gd name="T11" fmla="*/ 36 w 36"/>
                  <a:gd name="T12" fmla="*/ 32 h 32"/>
                </a:gdLst>
                <a:ahLst/>
                <a:cxnLst>
                  <a:cxn ang="T6">
                    <a:pos x="T0" y="T1"/>
                  </a:cxn>
                  <a:cxn ang="T7">
                    <a:pos x="T2" y="T3"/>
                  </a:cxn>
                  <a:cxn ang="T8">
                    <a:pos x="T4" y="T5"/>
                  </a:cxn>
                </a:cxnLst>
                <a:rect l="T9" t="T10" r="T11" b="T12"/>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a:p>
            </p:txBody>
          </p:sp>
        </p:grpSp>
        <p:pic>
          <p:nvPicPr>
            <p:cNvPr id="29" name="图片 15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791640"/>
              <a:ext cx="3499407" cy="560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矩形 3"/>
          <p:cNvSpPr/>
          <p:nvPr/>
        </p:nvSpPr>
        <p:spPr>
          <a:xfrm>
            <a:off x="3556501" y="1897182"/>
            <a:ext cx="6450051" cy="2954655"/>
          </a:xfrm>
          <a:prstGeom prst="rect">
            <a:avLst/>
          </a:prstGeom>
        </p:spPr>
        <p:txBody>
          <a:bodyPr wrap="square">
            <a:spAutoFit/>
          </a:bodyPr>
          <a:lstStyle/>
          <a:p>
            <a:pPr>
              <a:lnSpc>
                <a:spcPct val="150000"/>
              </a:lnSpc>
            </a:pPr>
            <a:r>
              <a:rPr lang="zh-CN" altLang="en-US" sz="4400" b="1" dirty="0">
                <a:solidFill>
                  <a:srgbClr val="C00000"/>
                </a:solidFill>
                <a:ea typeface="微软雅黑" panose="020B0503020204020204" pitchFamily="34" charset="-122"/>
              </a:rPr>
              <a:t>    鉴</a:t>
            </a:r>
            <a:r>
              <a:rPr lang="zh-CN" altLang="en-US" sz="2000" b="1" dirty="0">
                <a:solidFill>
                  <a:srgbClr val="C00000"/>
                </a:solidFill>
                <a:ea typeface="微软雅黑" panose="020B0503020204020204" pitchFamily="34" charset="-122"/>
              </a:rPr>
              <a:t>于往年经验，大批教师倾向于在网报截止日期前一两天进行申报，集中申报极易造成网络拥堵，导致系统瘫痪，故建议各位老师于网上申报开始初期即进行申报。</a:t>
            </a:r>
            <a:endParaRPr lang="en-US" altLang="zh-CN" sz="2000" b="1" dirty="0">
              <a:solidFill>
                <a:srgbClr val="C00000"/>
              </a:solidFill>
              <a:ea typeface="微软雅黑" panose="020B0503020204020204" pitchFamily="34" charset="-122"/>
            </a:endParaRPr>
          </a:p>
          <a:p>
            <a:pPr>
              <a:lnSpc>
                <a:spcPct val="150000"/>
              </a:lnSpc>
            </a:pPr>
            <a:r>
              <a:rPr lang="zh-CN" altLang="en-US" sz="2000" b="1" dirty="0">
                <a:solidFill>
                  <a:srgbClr val="C00000"/>
                </a:solidFill>
                <a:ea typeface="微软雅黑" panose="020B0503020204020204" pitchFamily="34" charset="-122"/>
              </a:rPr>
              <a:t>         </a:t>
            </a:r>
            <a:endParaRPr lang="zh-CN" altLang="en-US" b="1" dirty="0">
              <a:solidFill>
                <a:srgbClr val="C00000"/>
              </a:solidFill>
            </a:endParaRPr>
          </a:p>
        </p:txBody>
      </p:sp>
      <p:grpSp>
        <p:nvGrpSpPr>
          <p:cNvPr id="55" name="组合 32"/>
          <p:cNvGrpSpPr>
            <a:grpSpLocks/>
          </p:cNvGrpSpPr>
          <p:nvPr/>
        </p:nvGrpSpPr>
        <p:grpSpPr bwMode="auto">
          <a:xfrm>
            <a:off x="335696" y="168870"/>
            <a:ext cx="4283075" cy="923332"/>
            <a:chOff x="0" y="-113611"/>
            <a:chExt cx="4281735" cy="922583"/>
          </a:xfrm>
        </p:grpSpPr>
        <p:sp>
          <p:nvSpPr>
            <p:cNvPr id="56" name="文本框 33"/>
            <p:cNvSpPr txBox="1">
              <a:spLocks noChangeArrowheads="1"/>
            </p:cNvSpPr>
            <p:nvPr/>
          </p:nvSpPr>
          <p:spPr bwMode="auto">
            <a:xfrm>
              <a:off x="1084642" y="-113611"/>
              <a:ext cx="2338370"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57" name="直接连接符 34"/>
            <p:cNvCxnSpPr>
              <a:cxnSpLocks noChangeShapeType="1"/>
            </p:cNvCxnSpPr>
            <p:nvPr/>
          </p:nvCxnSpPr>
          <p:spPr bwMode="auto">
            <a:xfrm>
              <a:off x="0" y="808970"/>
              <a:ext cx="4281735"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sp>
          <p:nvSpPr>
            <p:cNvPr id="61" name="文本框 35"/>
            <p:cNvSpPr txBox="1">
              <a:spLocks noChangeArrowheads="1"/>
            </p:cNvSpPr>
            <p:nvPr/>
          </p:nvSpPr>
          <p:spPr bwMode="auto">
            <a:xfrm>
              <a:off x="1535762" y="409186"/>
              <a:ext cx="1210209" cy="39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注意事项</a:t>
              </a:r>
            </a:p>
          </p:txBody>
        </p:sp>
      </p:grpSp>
    </p:spTree>
    <p:extLst>
      <p:ext uri="{BB962C8B-B14F-4D97-AF65-F5344CB8AC3E}">
        <p14:creationId xmlns:p14="http://schemas.microsoft.com/office/powerpoint/2010/main" val="3248386032"/>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10"/>
          <p:cNvSpPr>
            <a:spLocks noChangeArrowheads="1"/>
          </p:cNvSpPr>
          <p:nvPr/>
        </p:nvSpPr>
        <p:spPr bwMode="auto">
          <a:xfrm>
            <a:off x="4293585" y="2266101"/>
            <a:ext cx="159165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solidFill>
                  <a:srgbClr val="404040"/>
                </a:solidFill>
              </a:rPr>
              <a:t>点击“未参加全国统考申请人入口”</a:t>
            </a:r>
          </a:p>
        </p:txBody>
      </p:sp>
      <p:sp>
        <p:nvSpPr>
          <p:cNvPr id="17420" name="文本框 12"/>
          <p:cNvSpPr txBox="1">
            <a:spLocks noChangeArrowheads="1"/>
          </p:cNvSpPr>
          <p:nvPr/>
        </p:nvSpPr>
        <p:spPr bwMode="auto">
          <a:xfrm>
            <a:off x="4541626" y="1698811"/>
            <a:ext cx="9893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b="1" dirty="0">
                <a:solidFill>
                  <a:srgbClr val="34457A"/>
                </a:solidFill>
                <a:latin typeface="微软雅黑" panose="020B0503020204020204" pitchFamily="34" charset="-122"/>
                <a:ea typeface="微软雅黑" panose="020B0503020204020204" pitchFamily="34" charset="-122"/>
              </a:rPr>
              <a:t>步骤</a:t>
            </a:r>
            <a:r>
              <a:rPr lang="en-US" altLang="zh-CN" sz="2400" b="1" dirty="0">
                <a:solidFill>
                  <a:srgbClr val="34457A"/>
                </a:solidFill>
                <a:latin typeface="微软雅黑" panose="020B0503020204020204" pitchFamily="34" charset="-122"/>
                <a:ea typeface="微软雅黑" panose="020B0503020204020204" pitchFamily="34" charset="-122"/>
              </a:rPr>
              <a:t>1</a:t>
            </a:r>
            <a:endParaRPr lang="zh-CN" altLang="en-US" sz="2400" b="1" dirty="0">
              <a:solidFill>
                <a:srgbClr val="34457A"/>
              </a:solidFill>
              <a:latin typeface="微软雅黑" panose="020B0503020204020204" pitchFamily="34" charset="-122"/>
              <a:ea typeface="微软雅黑" panose="020B0503020204020204" pitchFamily="34" charset="-122"/>
            </a:endParaRPr>
          </a:p>
        </p:txBody>
      </p:sp>
      <p:grpSp>
        <p:nvGrpSpPr>
          <p:cNvPr id="3" name="组合 23"/>
          <p:cNvGrpSpPr>
            <a:grpSpLocks/>
          </p:cNvGrpSpPr>
          <p:nvPr/>
        </p:nvGrpSpPr>
        <p:grpSpPr bwMode="auto">
          <a:xfrm>
            <a:off x="2881313" y="282575"/>
            <a:ext cx="6429375" cy="809625"/>
            <a:chOff x="0" y="0"/>
            <a:chExt cx="6429492" cy="808970"/>
          </a:xfrm>
        </p:grpSpPr>
        <p:sp>
          <p:nvSpPr>
            <p:cNvPr id="17417"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7418"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14841" r="16144"/>
          <a:stretch/>
        </p:blipFill>
        <p:spPr>
          <a:xfrm>
            <a:off x="545537" y="4274094"/>
            <a:ext cx="3417191" cy="2135251"/>
          </a:xfrm>
          <a:prstGeom prst="rect">
            <a:avLst/>
          </a:prstGeom>
          <a:solidFill>
            <a:srgbClr val="FFFFFF">
              <a:shade val="85000"/>
            </a:srgbClr>
          </a:solidFill>
          <a:ln w="88900" cap="sq">
            <a:solidFill>
              <a:srgbClr val="34457A"/>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l="26247" t="12271" b="6844"/>
          <a:stretch/>
        </p:blipFill>
        <p:spPr>
          <a:xfrm>
            <a:off x="577428" y="1514253"/>
            <a:ext cx="3420646" cy="2146329"/>
          </a:xfrm>
          <a:prstGeom prst="rect">
            <a:avLst/>
          </a:prstGeom>
          <a:solidFill>
            <a:srgbClr val="FFFFFF">
              <a:shade val="85000"/>
            </a:srgbClr>
          </a:solidFill>
          <a:ln w="88900" cap="sq">
            <a:solidFill>
              <a:srgbClr val="34457A"/>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图片 5"/>
          <p:cNvPicPr>
            <a:picLocks noChangeAspect="1"/>
          </p:cNvPicPr>
          <p:nvPr/>
        </p:nvPicPr>
        <p:blipFill rotWithShape="1">
          <a:blip r:embed="rId4" cstate="print">
            <a:extLst>
              <a:ext uri="{28A0092B-C50C-407E-A947-70E740481C1C}">
                <a14:useLocalDpi xmlns:a14="http://schemas.microsoft.com/office/drawing/2010/main" val="0"/>
              </a:ext>
            </a:extLst>
          </a:blip>
          <a:srcRect l="18182" r="13015"/>
          <a:stretch/>
        </p:blipFill>
        <p:spPr>
          <a:xfrm>
            <a:off x="6180749" y="1532545"/>
            <a:ext cx="3406617" cy="2135251"/>
          </a:xfrm>
          <a:prstGeom prst="rect">
            <a:avLst/>
          </a:prstGeom>
          <a:solidFill>
            <a:srgbClr val="FFFFFF">
              <a:shade val="85000"/>
            </a:srgbClr>
          </a:solidFill>
          <a:ln w="88900" cap="sq">
            <a:solidFill>
              <a:srgbClr val="34457A"/>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图片 6"/>
          <p:cNvPicPr>
            <a:picLocks noChangeAspect="1"/>
          </p:cNvPicPr>
          <p:nvPr/>
        </p:nvPicPr>
        <p:blipFill rotWithShape="1">
          <a:blip r:embed="rId5" cstate="print">
            <a:extLst>
              <a:ext uri="{28A0092B-C50C-407E-A947-70E740481C1C}">
                <a14:useLocalDpi xmlns:a14="http://schemas.microsoft.com/office/drawing/2010/main" val="0"/>
              </a:ext>
            </a:extLst>
          </a:blip>
          <a:srcRect l="14845" r="16109"/>
          <a:stretch/>
        </p:blipFill>
        <p:spPr>
          <a:xfrm>
            <a:off x="6197187" y="4275273"/>
            <a:ext cx="3418698" cy="2135251"/>
          </a:xfrm>
          <a:prstGeom prst="rect">
            <a:avLst/>
          </a:prstGeom>
          <a:solidFill>
            <a:srgbClr val="FFFFFF">
              <a:shade val="85000"/>
            </a:srgbClr>
          </a:solidFill>
          <a:ln w="88900" cap="sq">
            <a:solidFill>
              <a:srgbClr val="34457A"/>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9" name="直接箭头连接符 8"/>
          <p:cNvCxnSpPr/>
          <p:nvPr/>
        </p:nvCxnSpPr>
        <p:spPr bwMode="auto">
          <a:xfrm flipV="1">
            <a:off x="4103895" y="2894946"/>
            <a:ext cx="1971033" cy="9728"/>
          </a:xfrm>
          <a:prstGeom prst="straightConnector1">
            <a:avLst/>
          </a:prstGeom>
          <a:ln>
            <a:headEnd type="none" w="med" len="med"/>
            <a:tailEnd type="triangle"/>
          </a:ln>
          <a:extLst/>
        </p:spPr>
        <p:style>
          <a:lnRef idx="3">
            <a:schemeClr val="accent2"/>
          </a:lnRef>
          <a:fillRef idx="0">
            <a:schemeClr val="accent2"/>
          </a:fillRef>
          <a:effectRef idx="2">
            <a:schemeClr val="accent2"/>
          </a:effectRef>
          <a:fontRef idx="minor">
            <a:schemeClr val="tx1"/>
          </a:fontRef>
        </p:style>
      </p:cxnSp>
      <p:sp>
        <p:nvSpPr>
          <p:cNvPr id="21" name="矩形 10"/>
          <p:cNvSpPr>
            <a:spLocks noChangeArrowheads="1"/>
          </p:cNvSpPr>
          <p:nvPr/>
        </p:nvSpPr>
        <p:spPr bwMode="auto">
          <a:xfrm>
            <a:off x="10178387" y="2399909"/>
            <a:ext cx="159165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solidFill>
                  <a:srgbClr val="404040"/>
                </a:solidFill>
              </a:rPr>
              <a:t>点击“注册”</a:t>
            </a:r>
          </a:p>
        </p:txBody>
      </p:sp>
      <p:sp>
        <p:nvSpPr>
          <p:cNvPr id="22" name="文本框 12"/>
          <p:cNvSpPr txBox="1">
            <a:spLocks noChangeArrowheads="1"/>
          </p:cNvSpPr>
          <p:nvPr/>
        </p:nvSpPr>
        <p:spPr bwMode="auto">
          <a:xfrm>
            <a:off x="10130918" y="1750984"/>
            <a:ext cx="9893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b="1" dirty="0">
                <a:solidFill>
                  <a:srgbClr val="34457A"/>
                </a:solidFill>
                <a:latin typeface="微软雅黑" panose="020B0503020204020204" pitchFamily="34" charset="-122"/>
                <a:ea typeface="微软雅黑" panose="020B0503020204020204" pitchFamily="34" charset="-122"/>
              </a:rPr>
              <a:t>步骤</a:t>
            </a:r>
            <a:r>
              <a:rPr lang="en-US" altLang="zh-CN" sz="2400" b="1" dirty="0">
                <a:solidFill>
                  <a:srgbClr val="34457A"/>
                </a:solidFill>
                <a:latin typeface="微软雅黑" panose="020B0503020204020204" pitchFamily="34" charset="-122"/>
                <a:ea typeface="微软雅黑" panose="020B0503020204020204" pitchFamily="34" charset="-122"/>
              </a:rPr>
              <a:t>2</a:t>
            </a:r>
            <a:endParaRPr lang="zh-CN" altLang="en-US" sz="2400" b="1" dirty="0">
              <a:solidFill>
                <a:srgbClr val="34457A"/>
              </a:solidFill>
              <a:latin typeface="微软雅黑" panose="020B0503020204020204" pitchFamily="34" charset="-122"/>
              <a:ea typeface="微软雅黑" panose="020B0503020204020204" pitchFamily="34" charset="-122"/>
            </a:endParaRPr>
          </a:p>
        </p:txBody>
      </p:sp>
      <p:cxnSp>
        <p:nvCxnSpPr>
          <p:cNvPr id="23" name="直接箭头连接符 22"/>
          <p:cNvCxnSpPr/>
          <p:nvPr/>
        </p:nvCxnSpPr>
        <p:spPr bwMode="auto">
          <a:xfrm flipH="1">
            <a:off x="9693186" y="5621929"/>
            <a:ext cx="1992800" cy="13624"/>
          </a:xfrm>
          <a:prstGeom prst="straightConnector1">
            <a:avLst/>
          </a:prstGeom>
          <a:ln>
            <a:headEnd type="none" w="med" len="med"/>
            <a:tailEnd type="triangle"/>
          </a:ln>
          <a:extLst/>
        </p:spPr>
        <p:style>
          <a:lnRef idx="3">
            <a:schemeClr val="accent2"/>
          </a:lnRef>
          <a:fillRef idx="0">
            <a:schemeClr val="accent2"/>
          </a:fillRef>
          <a:effectRef idx="2">
            <a:schemeClr val="accent2"/>
          </a:effectRef>
          <a:fontRef idx="minor">
            <a:schemeClr val="tx1"/>
          </a:fontRef>
        </p:style>
      </p:cxnSp>
      <p:cxnSp>
        <p:nvCxnSpPr>
          <p:cNvPr id="12" name="直接连接符 11"/>
          <p:cNvCxnSpPr/>
          <p:nvPr/>
        </p:nvCxnSpPr>
        <p:spPr bwMode="auto">
          <a:xfrm>
            <a:off x="9693186" y="3142034"/>
            <a:ext cx="1971033" cy="0"/>
          </a:xfrm>
          <a:prstGeom prst="line">
            <a:avLst/>
          </a:prstGeom>
          <a:ln>
            <a:headEnd type="none" w="med" len="med"/>
            <a:tailEnd type="none" w="med" len="med"/>
          </a:ln>
          <a:extLst/>
        </p:spPr>
        <p:style>
          <a:lnRef idx="3">
            <a:schemeClr val="accent2"/>
          </a:lnRef>
          <a:fillRef idx="0">
            <a:schemeClr val="accent2"/>
          </a:fillRef>
          <a:effectRef idx="2">
            <a:schemeClr val="accent2"/>
          </a:effectRef>
          <a:fontRef idx="minor">
            <a:schemeClr val="tx1"/>
          </a:fontRef>
        </p:style>
      </p:cxnSp>
      <p:cxnSp>
        <p:nvCxnSpPr>
          <p:cNvPr id="26" name="直接连接符 25"/>
          <p:cNvCxnSpPr/>
          <p:nvPr/>
        </p:nvCxnSpPr>
        <p:spPr bwMode="auto">
          <a:xfrm>
            <a:off x="11664219" y="3142034"/>
            <a:ext cx="21767" cy="2479895"/>
          </a:xfrm>
          <a:prstGeom prst="line">
            <a:avLst/>
          </a:prstGeom>
          <a:ln>
            <a:headEnd type="none" w="med" len="med"/>
            <a:tailEnd type="none" w="med" len="med"/>
          </a:ln>
          <a:extLst/>
        </p:spPr>
        <p:style>
          <a:lnRef idx="3">
            <a:schemeClr val="accent2"/>
          </a:lnRef>
          <a:fillRef idx="0">
            <a:schemeClr val="accent2"/>
          </a:fillRef>
          <a:effectRef idx="2">
            <a:schemeClr val="accent2"/>
          </a:effectRef>
          <a:fontRef idx="minor">
            <a:schemeClr val="tx1"/>
          </a:fontRef>
        </p:style>
      </p:cxnSp>
      <p:sp>
        <p:nvSpPr>
          <p:cNvPr id="33" name="矩形 10"/>
          <p:cNvSpPr>
            <a:spLocks noChangeArrowheads="1"/>
          </p:cNvSpPr>
          <p:nvPr/>
        </p:nvSpPr>
        <p:spPr bwMode="auto">
          <a:xfrm>
            <a:off x="10072565" y="5133540"/>
            <a:ext cx="159165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solidFill>
                  <a:srgbClr val="404040"/>
                </a:solidFill>
              </a:rPr>
              <a:t>点击“下一步”</a:t>
            </a:r>
          </a:p>
        </p:txBody>
      </p:sp>
      <p:sp>
        <p:nvSpPr>
          <p:cNvPr id="34" name="文本框 12"/>
          <p:cNvSpPr txBox="1">
            <a:spLocks noChangeArrowheads="1"/>
          </p:cNvSpPr>
          <p:nvPr/>
        </p:nvSpPr>
        <p:spPr bwMode="auto">
          <a:xfrm>
            <a:off x="10130918" y="4464739"/>
            <a:ext cx="9893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b="1" dirty="0">
                <a:solidFill>
                  <a:srgbClr val="34457A"/>
                </a:solidFill>
                <a:latin typeface="微软雅黑" panose="020B0503020204020204" pitchFamily="34" charset="-122"/>
                <a:ea typeface="微软雅黑" panose="020B0503020204020204" pitchFamily="34" charset="-122"/>
              </a:rPr>
              <a:t>步骤</a:t>
            </a:r>
            <a:r>
              <a:rPr lang="en-US" altLang="zh-CN" sz="2400" b="1" dirty="0">
                <a:solidFill>
                  <a:srgbClr val="34457A"/>
                </a:solidFill>
                <a:latin typeface="微软雅黑" panose="020B0503020204020204" pitchFamily="34" charset="-122"/>
                <a:ea typeface="微软雅黑" panose="020B0503020204020204" pitchFamily="34" charset="-122"/>
              </a:rPr>
              <a:t>3</a:t>
            </a:r>
            <a:endParaRPr lang="zh-CN" altLang="en-US" sz="2400" b="1" dirty="0">
              <a:solidFill>
                <a:srgbClr val="34457A"/>
              </a:solidFill>
              <a:latin typeface="微软雅黑" panose="020B0503020204020204" pitchFamily="34" charset="-122"/>
              <a:ea typeface="微软雅黑" panose="020B0503020204020204" pitchFamily="34" charset="-122"/>
            </a:endParaRPr>
          </a:p>
        </p:txBody>
      </p:sp>
      <p:cxnSp>
        <p:nvCxnSpPr>
          <p:cNvPr id="35" name="直接箭头连接符 34"/>
          <p:cNvCxnSpPr/>
          <p:nvPr/>
        </p:nvCxnSpPr>
        <p:spPr bwMode="auto">
          <a:xfrm flipH="1">
            <a:off x="4059485" y="5664734"/>
            <a:ext cx="1992800" cy="13624"/>
          </a:xfrm>
          <a:prstGeom prst="straightConnector1">
            <a:avLst/>
          </a:prstGeom>
          <a:ln>
            <a:headEnd type="none" w="med" len="med"/>
            <a:tailEnd type="triangle"/>
          </a:ln>
          <a:extLst/>
        </p:spPr>
        <p:style>
          <a:lnRef idx="3">
            <a:schemeClr val="accent2"/>
          </a:lnRef>
          <a:fillRef idx="0">
            <a:schemeClr val="accent2"/>
          </a:fillRef>
          <a:effectRef idx="2">
            <a:schemeClr val="accent2"/>
          </a:effectRef>
          <a:fontRef idx="minor">
            <a:schemeClr val="tx1"/>
          </a:fontRef>
        </p:style>
      </p:cxnSp>
      <p:sp>
        <p:nvSpPr>
          <p:cNvPr id="36" name="矩形 10"/>
          <p:cNvSpPr>
            <a:spLocks noChangeArrowheads="1"/>
          </p:cNvSpPr>
          <p:nvPr/>
        </p:nvSpPr>
        <p:spPr bwMode="auto">
          <a:xfrm>
            <a:off x="4260058" y="4947640"/>
            <a:ext cx="159165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solidFill>
                  <a:srgbClr val="404040"/>
                </a:solidFill>
              </a:rPr>
              <a:t>勾选“已阅读并完全同意”，点击“下一步”</a:t>
            </a:r>
          </a:p>
        </p:txBody>
      </p:sp>
      <p:sp>
        <p:nvSpPr>
          <p:cNvPr id="37" name="文本框 12"/>
          <p:cNvSpPr txBox="1">
            <a:spLocks noChangeArrowheads="1"/>
          </p:cNvSpPr>
          <p:nvPr/>
        </p:nvSpPr>
        <p:spPr bwMode="auto">
          <a:xfrm>
            <a:off x="4477761" y="4507544"/>
            <a:ext cx="9893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b="1" dirty="0">
                <a:solidFill>
                  <a:srgbClr val="34457A"/>
                </a:solidFill>
                <a:latin typeface="微软雅黑" panose="020B0503020204020204" pitchFamily="34" charset="-122"/>
                <a:ea typeface="微软雅黑" panose="020B0503020204020204" pitchFamily="34" charset="-122"/>
              </a:rPr>
              <a:t>步骤</a:t>
            </a:r>
            <a:r>
              <a:rPr lang="en-US" altLang="zh-CN" sz="2400" b="1" dirty="0">
                <a:solidFill>
                  <a:srgbClr val="34457A"/>
                </a:solidFill>
                <a:latin typeface="微软雅黑" panose="020B0503020204020204" pitchFamily="34" charset="-122"/>
                <a:ea typeface="微软雅黑" panose="020B0503020204020204" pitchFamily="34" charset="-122"/>
              </a:rPr>
              <a:t>4</a:t>
            </a:r>
            <a:endParaRPr lang="zh-CN" altLang="en-US" sz="2400" b="1" dirty="0">
              <a:solidFill>
                <a:srgbClr val="34457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9801126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300"/>
                                  </p:stCondLst>
                                  <p:childTnLst>
                                    <p:set>
                                      <p:cBhvr>
                                        <p:cTn id="6" dur="1" fill="hold">
                                          <p:stCondLst>
                                            <p:cond delay="0"/>
                                          </p:stCondLst>
                                        </p:cTn>
                                        <p:tgtEl>
                                          <p:spTgt spid="16386"/>
                                        </p:tgtEl>
                                        <p:attrNameLst>
                                          <p:attrName>style.visibility</p:attrName>
                                        </p:attrNameLst>
                                      </p:cBhvr>
                                      <p:to>
                                        <p:strVal val="visible"/>
                                      </p:to>
                                    </p:set>
                                    <p:animEffect transition="in" filter="wipe(up)">
                                      <p:cBhvr>
                                        <p:cTn id="7" dur="500"/>
                                        <p:tgtEl>
                                          <p:spTgt spid="16386"/>
                                        </p:tgtEl>
                                      </p:cBhvr>
                                    </p:animEffect>
                                  </p:childTnLst>
                                </p:cTn>
                              </p:par>
                              <p:par>
                                <p:cTn id="8" presetID="22" presetClass="entr" presetSubtype="1" fill="hold" grpId="0" nodeType="withEffect">
                                  <p:stCondLst>
                                    <p:cond delay="300"/>
                                  </p:stCondLst>
                                  <p:childTnLst>
                                    <p:set>
                                      <p:cBhvr>
                                        <p:cTn id="9" dur="1" fill="hold">
                                          <p:stCondLst>
                                            <p:cond delay="0"/>
                                          </p:stCondLst>
                                        </p:cTn>
                                        <p:tgtEl>
                                          <p:spTgt spid="21"/>
                                        </p:tgtEl>
                                        <p:attrNameLst>
                                          <p:attrName>style.visibility</p:attrName>
                                        </p:attrNameLst>
                                      </p:cBhvr>
                                      <p:to>
                                        <p:strVal val="visible"/>
                                      </p:to>
                                    </p:set>
                                    <p:animEffect transition="in" filter="wipe(up)">
                                      <p:cBhvr>
                                        <p:cTn id="10" dur="500"/>
                                        <p:tgtEl>
                                          <p:spTgt spid="21"/>
                                        </p:tgtEl>
                                      </p:cBhvr>
                                    </p:animEffect>
                                  </p:childTnLst>
                                </p:cTn>
                              </p:par>
                              <p:par>
                                <p:cTn id="11" presetID="22" presetClass="entr" presetSubtype="1" fill="hold" grpId="0" nodeType="withEffect">
                                  <p:stCondLst>
                                    <p:cond delay="300"/>
                                  </p:stCondLst>
                                  <p:childTnLst>
                                    <p:set>
                                      <p:cBhvr>
                                        <p:cTn id="12" dur="1" fill="hold">
                                          <p:stCondLst>
                                            <p:cond delay="0"/>
                                          </p:stCondLst>
                                        </p:cTn>
                                        <p:tgtEl>
                                          <p:spTgt spid="33"/>
                                        </p:tgtEl>
                                        <p:attrNameLst>
                                          <p:attrName>style.visibility</p:attrName>
                                        </p:attrNameLst>
                                      </p:cBhvr>
                                      <p:to>
                                        <p:strVal val="visible"/>
                                      </p:to>
                                    </p:set>
                                    <p:animEffect transition="in" filter="wipe(up)">
                                      <p:cBhvr>
                                        <p:cTn id="13" dur="500"/>
                                        <p:tgtEl>
                                          <p:spTgt spid="33"/>
                                        </p:tgtEl>
                                      </p:cBhvr>
                                    </p:animEffect>
                                  </p:childTnLst>
                                </p:cTn>
                              </p:par>
                              <p:par>
                                <p:cTn id="14" presetID="22" presetClass="entr" presetSubtype="1" fill="hold" grpId="0" nodeType="withEffect">
                                  <p:stCondLst>
                                    <p:cond delay="300"/>
                                  </p:stCondLst>
                                  <p:childTnLst>
                                    <p:set>
                                      <p:cBhvr>
                                        <p:cTn id="15" dur="1" fill="hold">
                                          <p:stCondLst>
                                            <p:cond delay="0"/>
                                          </p:stCondLst>
                                        </p:cTn>
                                        <p:tgtEl>
                                          <p:spTgt spid="36"/>
                                        </p:tgtEl>
                                        <p:attrNameLst>
                                          <p:attrName>style.visibility</p:attrName>
                                        </p:attrNameLst>
                                      </p:cBhvr>
                                      <p:to>
                                        <p:strVal val="visible"/>
                                      </p:to>
                                    </p:set>
                                    <p:animEffect transition="in" filter="wipe(up)">
                                      <p:cBhvr>
                                        <p:cTn id="1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21" grpId="0" autoUpdateAnimBg="0"/>
      <p:bldP spid="33" grpId="0" autoUpdateAnimBg="0"/>
      <p:bldP spid="36"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10"/>
          <p:cNvSpPr>
            <a:spLocks noChangeArrowheads="1"/>
          </p:cNvSpPr>
          <p:nvPr/>
        </p:nvSpPr>
        <p:spPr bwMode="auto">
          <a:xfrm>
            <a:off x="8899798" y="2810850"/>
            <a:ext cx="2783121"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solidFill>
                  <a:srgbClr val="404040"/>
                </a:solidFill>
              </a:rPr>
              <a:t>资格种类：高等学校教师资格</a:t>
            </a:r>
            <a:endParaRPr lang="en-US" altLang="zh-CN" sz="1400" dirty="0">
              <a:solidFill>
                <a:srgbClr val="404040"/>
              </a:solidFill>
            </a:endParaRPr>
          </a:p>
          <a:p>
            <a:pPr eaLnBrk="1" hangingPunct="1">
              <a:buFont typeface="Arial" panose="020B0604020202020204" pitchFamily="34" charset="0"/>
              <a:buNone/>
            </a:pPr>
            <a:endParaRPr lang="en-US" altLang="zh-CN" sz="1400" dirty="0">
              <a:solidFill>
                <a:srgbClr val="404040"/>
              </a:solidFill>
            </a:endParaRPr>
          </a:p>
          <a:p>
            <a:pPr eaLnBrk="1" hangingPunct="1">
              <a:buFont typeface="Arial" panose="020B0604020202020204" pitchFamily="34" charset="0"/>
              <a:buNone/>
            </a:pPr>
            <a:r>
              <a:rPr lang="zh-CN" altLang="en-US" sz="1400" dirty="0">
                <a:solidFill>
                  <a:srgbClr val="404040"/>
                </a:solidFill>
              </a:rPr>
              <a:t>选择省：吉林省</a:t>
            </a:r>
            <a:endParaRPr lang="en-US" altLang="zh-CN" sz="1400" dirty="0">
              <a:solidFill>
                <a:srgbClr val="404040"/>
              </a:solidFill>
            </a:endParaRPr>
          </a:p>
          <a:p>
            <a:pPr eaLnBrk="1" hangingPunct="1">
              <a:buFont typeface="Arial" panose="020B0604020202020204" pitchFamily="34" charset="0"/>
              <a:buNone/>
            </a:pPr>
            <a:endParaRPr lang="en-US" altLang="zh-CN" sz="1400" dirty="0">
              <a:solidFill>
                <a:srgbClr val="404040"/>
              </a:solidFill>
            </a:endParaRPr>
          </a:p>
          <a:p>
            <a:pPr eaLnBrk="1" hangingPunct="1">
              <a:buFont typeface="Arial" panose="020B0604020202020204" pitchFamily="34" charset="0"/>
              <a:buNone/>
            </a:pPr>
            <a:r>
              <a:rPr lang="zh-CN" altLang="en-US" sz="1400" dirty="0">
                <a:solidFill>
                  <a:srgbClr val="404040"/>
                </a:solidFill>
              </a:rPr>
              <a:t>选择市：无需选择（默认吉林省教育厅）</a:t>
            </a:r>
            <a:endParaRPr lang="en-US" altLang="zh-CN" sz="1400" dirty="0">
              <a:solidFill>
                <a:srgbClr val="404040"/>
              </a:solidFill>
            </a:endParaRPr>
          </a:p>
          <a:p>
            <a:pPr eaLnBrk="1" hangingPunct="1">
              <a:buFont typeface="Arial" panose="020B0604020202020204" pitchFamily="34" charset="0"/>
              <a:buNone/>
            </a:pPr>
            <a:endParaRPr lang="en-US" altLang="zh-CN" sz="1400" dirty="0">
              <a:solidFill>
                <a:srgbClr val="404040"/>
              </a:solidFill>
            </a:endParaRPr>
          </a:p>
          <a:p>
            <a:pPr eaLnBrk="1" hangingPunct="1">
              <a:buFont typeface="Arial" panose="020B0604020202020204" pitchFamily="34" charset="0"/>
              <a:buNone/>
            </a:pPr>
            <a:r>
              <a:rPr lang="zh-CN" altLang="en-US" sz="1400" dirty="0">
                <a:solidFill>
                  <a:srgbClr val="404040"/>
                </a:solidFill>
              </a:rPr>
              <a:t>任教学科：选择申报学历对应的    专业（以逻辑学为例，详见下图）</a:t>
            </a:r>
            <a:endParaRPr lang="en-US" altLang="zh-CN" sz="1400" dirty="0">
              <a:solidFill>
                <a:srgbClr val="404040"/>
              </a:solidFill>
            </a:endParaRPr>
          </a:p>
          <a:p>
            <a:pPr eaLnBrk="1" hangingPunct="1">
              <a:buFont typeface="Arial" panose="020B0604020202020204" pitchFamily="34" charset="0"/>
              <a:buNone/>
            </a:pPr>
            <a:endParaRPr lang="en-US" altLang="zh-CN" sz="1400" dirty="0">
              <a:solidFill>
                <a:srgbClr val="404040"/>
              </a:solidFill>
            </a:endParaRPr>
          </a:p>
        </p:txBody>
      </p:sp>
      <p:sp>
        <p:nvSpPr>
          <p:cNvPr id="17420" name="文本框 12"/>
          <p:cNvSpPr txBox="1">
            <a:spLocks noChangeArrowheads="1"/>
          </p:cNvSpPr>
          <p:nvPr/>
        </p:nvSpPr>
        <p:spPr bwMode="auto">
          <a:xfrm>
            <a:off x="9780138" y="2224105"/>
            <a:ext cx="9893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b="1" dirty="0">
                <a:solidFill>
                  <a:srgbClr val="34457A"/>
                </a:solidFill>
                <a:latin typeface="微软雅黑" panose="020B0503020204020204" pitchFamily="34" charset="-122"/>
                <a:ea typeface="微软雅黑" panose="020B0503020204020204" pitchFamily="34" charset="-122"/>
              </a:rPr>
              <a:t>步骤</a:t>
            </a:r>
            <a:r>
              <a:rPr lang="en-US" altLang="zh-CN" sz="2400" b="1" dirty="0">
                <a:solidFill>
                  <a:srgbClr val="34457A"/>
                </a:solidFill>
                <a:latin typeface="微软雅黑" panose="020B0503020204020204" pitchFamily="34" charset="-122"/>
                <a:ea typeface="微软雅黑" panose="020B0503020204020204" pitchFamily="34" charset="-122"/>
              </a:rPr>
              <a:t>5</a:t>
            </a:r>
            <a:endParaRPr lang="zh-CN" altLang="en-US" sz="2400" b="1" dirty="0">
              <a:solidFill>
                <a:srgbClr val="34457A"/>
              </a:solidFill>
              <a:latin typeface="微软雅黑" panose="020B0503020204020204" pitchFamily="34" charset="-122"/>
              <a:ea typeface="微软雅黑" panose="020B0503020204020204" pitchFamily="34" charset="-122"/>
            </a:endParaRPr>
          </a:p>
        </p:txBody>
      </p:sp>
      <p:grpSp>
        <p:nvGrpSpPr>
          <p:cNvPr id="3" name="组合 23"/>
          <p:cNvGrpSpPr>
            <a:grpSpLocks/>
          </p:cNvGrpSpPr>
          <p:nvPr/>
        </p:nvGrpSpPr>
        <p:grpSpPr bwMode="auto">
          <a:xfrm>
            <a:off x="2881313" y="282575"/>
            <a:ext cx="6429375" cy="809625"/>
            <a:chOff x="0" y="0"/>
            <a:chExt cx="6429492" cy="808970"/>
          </a:xfrm>
        </p:grpSpPr>
        <p:sp>
          <p:nvSpPr>
            <p:cNvPr id="17417"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7418"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pic>
        <p:nvPicPr>
          <p:cNvPr id="5" name="图片 4"/>
          <p:cNvPicPr>
            <a:picLocks noChangeAspect="1"/>
          </p:cNvPicPr>
          <p:nvPr/>
        </p:nvPicPr>
        <p:blipFill rotWithShape="1">
          <a:blip r:embed="rId2">
            <a:extLst>
              <a:ext uri="{28A0092B-C50C-407E-A947-70E740481C1C}">
                <a14:useLocalDpi xmlns:a14="http://schemas.microsoft.com/office/drawing/2010/main" val="0"/>
              </a:ext>
            </a:extLst>
          </a:blip>
          <a:srcRect l="14760" r="16065"/>
          <a:stretch/>
        </p:blipFill>
        <p:spPr>
          <a:xfrm>
            <a:off x="535021" y="1378606"/>
            <a:ext cx="8196221" cy="5109743"/>
          </a:xfrm>
          <a:prstGeom prst="rect">
            <a:avLst/>
          </a:prstGeom>
          <a:solidFill>
            <a:srgbClr val="FFFFFF">
              <a:shade val="85000"/>
            </a:srgbClr>
          </a:solidFill>
          <a:ln w="88900" cap="sq">
            <a:solidFill>
              <a:srgbClr val="34457A"/>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563841602"/>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300"/>
                                  </p:stCondLst>
                                  <p:childTnLst>
                                    <p:set>
                                      <p:cBhvr>
                                        <p:cTn id="6" dur="1" fill="hold">
                                          <p:stCondLst>
                                            <p:cond delay="0"/>
                                          </p:stCondLst>
                                        </p:cTn>
                                        <p:tgtEl>
                                          <p:spTgt spid="16386"/>
                                        </p:tgtEl>
                                        <p:attrNameLst>
                                          <p:attrName>style.visibility</p:attrName>
                                        </p:attrNameLst>
                                      </p:cBhvr>
                                      <p:to>
                                        <p:strVal val="visible"/>
                                      </p:to>
                                    </p:set>
                                    <p:animEffect transition="in" filter="wipe(up)">
                                      <p:cBhvr>
                                        <p:cTn id="7"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10"/>
          <p:cNvSpPr>
            <a:spLocks noChangeArrowheads="1"/>
          </p:cNvSpPr>
          <p:nvPr/>
        </p:nvSpPr>
        <p:spPr bwMode="auto">
          <a:xfrm>
            <a:off x="7290058" y="3099746"/>
            <a:ext cx="467569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1400" dirty="0">
                <a:solidFill>
                  <a:srgbClr val="404040"/>
                </a:solidFill>
              </a:rPr>
              <a:t>点击学科名称或前面的小图标以展开更具体的学科</a:t>
            </a:r>
            <a:endParaRPr lang="en-US" altLang="zh-CN" sz="1400" dirty="0">
              <a:solidFill>
                <a:srgbClr val="404040"/>
              </a:solidFill>
            </a:endParaRPr>
          </a:p>
          <a:p>
            <a:pPr eaLnBrk="1" hangingPunct="1">
              <a:buFont typeface="Arial" panose="020B0604020202020204" pitchFamily="34" charset="0"/>
              <a:buNone/>
            </a:pPr>
            <a:endParaRPr lang="en-US" altLang="zh-CN" sz="1400" dirty="0">
              <a:solidFill>
                <a:srgbClr val="404040"/>
              </a:solidFill>
            </a:endParaRPr>
          </a:p>
          <a:p>
            <a:pPr eaLnBrk="1" hangingPunct="1">
              <a:buFont typeface="Arial" panose="020B0604020202020204" pitchFamily="34" charset="0"/>
              <a:buNone/>
            </a:pPr>
            <a:endParaRPr lang="en-US" altLang="zh-CN" sz="1400" dirty="0">
              <a:solidFill>
                <a:srgbClr val="404040"/>
              </a:solidFill>
            </a:endParaRPr>
          </a:p>
          <a:p>
            <a:pPr eaLnBrk="1" hangingPunct="1">
              <a:buFont typeface="Arial" panose="020B0604020202020204" pitchFamily="34" charset="0"/>
              <a:buNone/>
            </a:pPr>
            <a:r>
              <a:rPr lang="zh-CN" altLang="en-US" sz="1400" dirty="0">
                <a:solidFill>
                  <a:srgbClr val="404040"/>
                </a:solidFill>
              </a:rPr>
              <a:t>所选学科一定与申报学历毕业证上所写的专业一致</a:t>
            </a:r>
            <a:endParaRPr lang="en-US" altLang="zh-CN" sz="1400" dirty="0">
              <a:solidFill>
                <a:srgbClr val="404040"/>
              </a:solidFill>
            </a:endParaRPr>
          </a:p>
        </p:txBody>
      </p:sp>
      <p:sp>
        <p:nvSpPr>
          <p:cNvPr id="17420" name="文本框 12"/>
          <p:cNvSpPr txBox="1">
            <a:spLocks noChangeArrowheads="1"/>
          </p:cNvSpPr>
          <p:nvPr/>
        </p:nvSpPr>
        <p:spPr bwMode="auto">
          <a:xfrm>
            <a:off x="8450954" y="2224105"/>
            <a:ext cx="9893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400" b="1" dirty="0">
                <a:solidFill>
                  <a:srgbClr val="34457A"/>
                </a:solidFill>
                <a:latin typeface="微软雅黑" panose="020B0503020204020204" pitchFamily="34" charset="-122"/>
                <a:ea typeface="微软雅黑" panose="020B0503020204020204" pitchFamily="34" charset="-122"/>
              </a:rPr>
              <a:t>步骤</a:t>
            </a:r>
            <a:r>
              <a:rPr lang="en-US" altLang="zh-CN" sz="2400" b="1" dirty="0">
                <a:solidFill>
                  <a:srgbClr val="34457A"/>
                </a:solidFill>
                <a:latin typeface="微软雅黑" panose="020B0503020204020204" pitchFamily="34" charset="-122"/>
                <a:ea typeface="微软雅黑" panose="020B0503020204020204" pitchFamily="34" charset="-122"/>
              </a:rPr>
              <a:t>6</a:t>
            </a:r>
            <a:endParaRPr lang="zh-CN" altLang="en-US" sz="2400" b="1" dirty="0">
              <a:solidFill>
                <a:srgbClr val="34457A"/>
              </a:solidFill>
              <a:latin typeface="微软雅黑" panose="020B0503020204020204" pitchFamily="34" charset="-122"/>
              <a:ea typeface="微软雅黑" panose="020B0503020204020204" pitchFamily="34" charset="-122"/>
            </a:endParaRPr>
          </a:p>
        </p:txBody>
      </p:sp>
      <p:grpSp>
        <p:nvGrpSpPr>
          <p:cNvPr id="3" name="组合 23"/>
          <p:cNvGrpSpPr>
            <a:grpSpLocks/>
          </p:cNvGrpSpPr>
          <p:nvPr/>
        </p:nvGrpSpPr>
        <p:grpSpPr bwMode="auto">
          <a:xfrm>
            <a:off x="2881313" y="282575"/>
            <a:ext cx="6429375" cy="809625"/>
            <a:chOff x="0" y="0"/>
            <a:chExt cx="6429492" cy="808970"/>
          </a:xfrm>
        </p:grpSpPr>
        <p:sp>
          <p:nvSpPr>
            <p:cNvPr id="17417"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7418"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4601" y="1444594"/>
            <a:ext cx="5468894" cy="5109743"/>
          </a:xfrm>
          <a:prstGeom prst="rect">
            <a:avLst/>
          </a:prstGeom>
          <a:solidFill>
            <a:srgbClr val="FFFFFF">
              <a:shade val="85000"/>
            </a:srgbClr>
          </a:solidFill>
          <a:ln w="88900" cap="sq">
            <a:solidFill>
              <a:srgbClr val="34457A"/>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818098455"/>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300"/>
                                  </p:stCondLst>
                                  <p:childTnLst>
                                    <p:set>
                                      <p:cBhvr>
                                        <p:cTn id="6" dur="1" fill="hold">
                                          <p:stCondLst>
                                            <p:cond delay="0"/>
                                          </p:stCondLst>
                                        </p:cTn>
                                        <p:tgtEl>
                                          <p:spTgt spid="16386"/>
                                        </p:tgtEl>
                                        <p:attrNameLst>
                                          <p:attrName>style.visibility</p:attrName>
                                        </p:attrNameLst>
                                      </p:cBhvr>
                                      <p:to>
                                        <p:strVal val="visible"/>
                                      </p:to>
                                    </p:set>
                                    <p:animEffect transition="in" filter="wipe(up)">
                                      <p:cBhvr>
                                        <p:cTn id="7"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3"/>
          <p:cNvGrpSpPr>
            <a:grpSpLocks/>
          </p:cNvGrpSpPr>
          <p:nvPr/>
        </p:nvGrpSpPr>
        <p:grpSpPr bwMode="auto">
          <a:xfrm>
            <a:off x="2881313" y="282575"/>
            <a:ext cx="6429375" cy="809625"/>
            <a:chOff x="0" y="0"/>
            <a:chExt cx="6429492" cy="808970"/>
          </a:xfrm>
        </p:grpSpPr>
        <p:sp>
          <p:nvSpPr>
            <p:cNvPr id="17417"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7418"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2" name="圆角矩形 1"/>
          <p:cNvSpPr/>
          <p:nvPr/>
        </p:nvSpPr>
        <p:spPr bwMode="auto">
          <a:xfrm>
            <a:off x="4918216" y="3625747"/>
            <a:ext cx="244334" cy="136975"/>
          </a:xfrm>
          <a:prstGeom prst="roundRect">
            <a:avLst/>
          </a:prstGeom>
          <a:ln>
            <a:noFill/>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
        <p:nvSpPr>
          <p:cNvPr id="45" name="矩形 44"/>
          <p:cNvSpPr/>
          <p:nvPr/>
        </p:nvSpPr>
        <p:spPr>
          <a:xfrm>
            <a:off x="1933575" y="1649532"/>
            <a:ext cx="8305801" cy="999889"/>
          </a:xfrm>
          <a:prstGeom prst="rect">
            <a:avLst/>
          </a:prstGeom>
        </p:spPr>
        <p:txBody>
          <a:bodyPr wrap="square">
            <a:spAutoFit/>
          </a:bodyPr>
          <a:lstStyle/>
          <a:p>
            <a:pPr>
              <a:lnSpc>
                <a:spcPct val="150000"/>
              </a:lnSpc>
            </a:pPr>
            <a:r>
              <a:rPr lang="zh-CN" altLang="en-US" sz="4400" b="1" dirty="0">
                <a:solidFill>
                  <a:srgbClr val="C63E55"/>
                </a:solidFill>
                <a:ea typeface="微软雅黑" panose="020B0503020204020204" pitchFamily="34" charset="-122"/>
              </a:rPr>
              <a:t>    任</a:t>
            </a:r>
            <a:r>
              <a:rPr lang="zh-CN" altLang="en-US" sz="2000" b="1" dirty="0">
                <a:solidFill>
                  <a:srgbClr val="C63E55"/>
                </a:solidFill>
                <a:ea typeface="微软雅黑" panose="020B0503020204020204" pitchFamily="34" charset="-122"/>
              </a:rPr>
              <a:t>教学科 </a:t>
            </a:r>
            <a:r>
              <a:rPr lang="en-US" altLang="zh-CN" sz="2000" b="1" dirty="0">
                <a:solidFill>
                  <a:srgbClr val="C63E55"/>
                </a:solidFill>
                <a:ea typeface="微软雅黑" panose="020B0503020204020204" pitchFamily="34" charset="-122"/>
              </a:rPr>
              <a:t>                   </a:t>
            </a:r>
            <a:r>
              <a:rPr lang="zh-CN" altLang="en-US" sz="4400" b="1" dirty="0">
                <a:solidFill>
                  <a:srgbClr val="C63E55"/>
                </a:solidFill>
                <a:ea typeface="微软雅黑" panose="020B0503020204020204" pitchFamily="34" charset="-122"/>
              </a:rPr>
              <a:t>所</a:t>
            </a:r>
            <a:r>
              <a:rPr lang="zh-CN" altLang="en-US" sz="2000" b="1" dirty="0">
                <a:solidFill>
                  <a:srgbClr val="C63E55"/>
                </a:solidFill>
                <a:ea typeface="微软雅黑" panose="020B0503020204020204" pitchFamily="34" charset="-122"/>
              </a:rPr>
              <a:t>学专业 </a:t>
            </a:r>
            <a:r>
              <a:rPr lang="en-US" altLang="zh-CN" sz="2000" b="1" dirty="0">
                <a:solidFill>
                  <a:srgbClr val="C63E55"/>
                </a:solidFill>
                <a:ea typeface="微软雅黑" panose="020B0503020204020204" pitchFamily="34" charset="-122"/>
              </a:rPr>
              <a:t>                  </a:t>
            </a:r>
            <a:r>
              <a:rPr lang="zh-CN" altLang="en-US" sz="4400" b="1" dirty="0">
                <a:solidFill>
                  <a:srgbClr val="C63E55"/>
                </a:solidFill>
                <a:ea typeface="微软雅黑" panose="020B0503020204020204" pitchFamily="34" charset="-122"/>
              </a:rPr>
              <a:t>毕</a:t>
            </a:r>
            <a:r>
              <a:rPr lang="zh-CN" altLang="en-US" sz="2000" b="1" dirty="0">
                <a:solidFill>
                  <a:srgbClr val="C63E55"/>
                </a:solidFill>
                <a:ea typeface="微软雅黑" panose="020B0503020204020204" pitchFamily="34" charset="-122"/>
              </a:rPr>
              <a:t>业证上所写专业</a:t>
            </a:r>
            <a:endParaRPr lang="zh-CN" altLang="en-US" b="1" dirty="0">
              <a:solidFill>
                <a:srgbClr val="C63E55"/>
              </a:solidFill>
            </a:endParaRPr>
          </a:p>
        </p:txBody>
      </p:sp>
      <p:sp>
        <p:nvSpPr>
          <p:cNvPr id="7" name="等号 6"/>
          <p:cNvSpPr/>
          <p:nvPr/>
        </p:nvSpPr>
        <p:spPr bwMode="auto">
          <a:xfrm>
            <a:off x="4136504" y="2032828"/>
            <a:ext cx="571454" cy="514964"/>
          </a:xfrm>
          <a:prstGeom prst="mathEqual">
            <a:avLst/>
          </a:prstGeom>
          <a:ln>
            <a:headEnd type="none" w="med" len="med"/>
            <a:tailEnd type="none" w="med" len="med"/>
          </a:ln>
          <a:extLst/>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
        <p:nvSpPr>
          <p:cNvPr id="46" name="等号 45"/>
          <p:cNvSpPr/>
          <p:nvPr/>
        </p:nvSpPr>
        <p:spPr bwMode="auto">
          <a:xfrm>
            <a:off x="6591347" y="2027499"/>
            <a:ext cx="571454" cy="514964"/>
          </a:xfrm>
          <a:prstGeom prst="mathEqual">
            <a:avLst/>
          </a:prstGeom>
          <a:ln>
            <a:headEnd type="none" w="med" len="med"/>
            <a:tailEnd type="none" w="med" len="med"/>
          </a:ln>
          <a:extLst/>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pic>
        <p:nvPicPr>
          <p:cNvPr id="48" name="图片 4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251541">
            <a:off x="2784135" y="3413572"/>
            <a:ext cx="3400636" cy="261120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94450">
            <a:off x="6186804" y="3438379"/>
            <a:ext cx="3472561" cy="26234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7" name="椭圆 46"/>
          <p:cNvSpPr/>
          <p:nvPr/>
        </p:nvSpPr>
        <p:spPr bwMode="auto">
          <a:xfrm rot="21350328">
            <a:off x="4543425" y="4581525"/>
            <a:ext cx="828675" cy="352425"/>
          </a:xfrm>
          <a:prstGeom prst="ellipse">
            <a:avLst/>
          </a:prstGeom>
          <a:noFill/>
          <a:ln w="9525" cap="flat" cmpd="sng" algn="ctr">
            <a:solidFill>
              <a:schemeClr val="accent1"/>
            </a:solidFill>
            <a:prstDash val="solid"/>
            <a:round/>
            <a:headEnd type="none" w="med" len="med"/>
            <a:tailEnd type="none" w="med" len="med"/>
          </a:ln>
          <a:extLst/>
        </p:spPr>
        <p:style>
          <a:lnRef idx="0">
            <a:scrgbClr r="0" g="0" b="0"/>
          </a:lnRef>
          <a:fillRef idx="0">
            <a:scrgbClr r="0" g="0" b="0"/>
          </a:fillRef>
          <a:effectRef idx="0">
            <a:scrgbClr r="0" g="0" b="0"/>
          </a:effectRef>
          <a:fontRef idx="minor">
            <a:schemeClr val="accen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
        <p:nvSpPr>
          <p:cNvPr id="107" name="椭圆 106"/>
          <p:cNvSpPr/>
          <p:nvPr/>
        </p:nvSpPr>
        <p:spPr bwMode="auto">
          <a:xfrm rot="462428">
            <a:off x="7514615" y="4682562"/>
            <a:ext cx="816938" cy="390525"/>
          </a:xfrm>
          <a:prstGeom prst="ellipse">
            <a:avLst/>
          </a:prstGeom>
          <a:noFill/>
          <a:ln w="9525" cap="flat" cmpd="sng" algn="ctr">
            <a:solidFill>
              <a:schemeClr val="accent1"/>
            </a:solidFill>
            <a:prstDash val="solid"/>
            <a:round/>
            <a:headEnd type="none" w="med" len="med"/>
            <a:tailEnd type="none" w="med" len="med"/>
          </a:ln>
          <a:extLst/>
        </p:spPr>
        <p:style>
          <a:lnRef idx="0">
            <a:scrgbClr r="0" g="0" b="0"/>
          </a:lnRef>
          <a:fillRef idx="0">
            <a:scrgbClr r="0" g="0" b="0"/>
          </a:fillRef>
          <a:effectRef idx="0">
            <a:scrgbClr r="0" g="0" b="0"/>
          </a:effectRef>
          <a:fontRef idx="minor">
            <a:schemeClr val="accen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
        <p:nvSpPr>
          <p:cNvPr id="110" name="文本框 35"/>
          <p:cNvSpPr txBox="1">
            <a:spLocks noChangeArrowheads="1"/>
          </p:cNvSpPr>
          <p:nvPr/>
        </p:nvSpPr>
        <p:spPr bwMode="auto">
          <a:xfrm>
            <a:off x="5234225" y="714698"/>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填报注意事项</a:t>
            </a:r>
          </a:p>
        </p:txBody>
      </p:sp>
      <p:sp>
        <p:nvSpPr>
          <p:cNvPr id="108" name="文本框 107"/>
          <p:cNvSpPr txBox="1"/>
          <p:nvPr/>
        </p:nvSpPr>
        <p:spPr>
          <a:xfrm>
            <a:off x="7627809" y="2649421"/>
            <a:ext cx="2040066" cy="369332"/>
          </a:xfrm>
          <a:prstGeom prst="rect">
            <a:avLst/>
          </a:prstGeom>
          <a:noFill/>
        </p:spPr>
        <p:txBody>
          <a:bodyPr wrap="square" rtlCol="0">
            <a:spAutoFit/>
          </a:bodyPr>
          <a:lstStyle/>
          <a:p>
            <a:r>
              <a:rPr lang="zh-CN" altLang="en-US" b="1" dirty="0">
                <a:solidFill>
                  <a:srgbClr val="C63E55"/>
                </a:solidFill>
              </a:rPr>
              <a:t>（下图红圈部分）</a:t>
            </a:r>
          </a:p>
        </p:txBody>
      </p:sp>
    </p:spTree>
    <p:extLst>
      <p:ext uri="{BB962C8B-B14F-4D97-AF65-F5344CB8AC3E}">
        <p14:creationId xmlns:p14="http://schemas.microsoft.com/office/powerpoint/2010/main" val="3995145641"/>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3"/>
          <p:cNvGrpSpPr>
            <a:grpSpLocks/>
          </p:cNvGrpSpPr>
          <p:nvPr/>
        </p:nvGrpSpPr>
        <p:grpSpPr bwMode="auto">
          <a:xfrm>
            <a:off x="2881313" y="282575"/>
            <a:ext cx="6429375" cy="809625"/>
            <a:chOff x="0" y="0"/>
            <a:chExt cx="6429492" cy="808970"/>
          </a:xfrm>
        </p:grpSpPr>
        <p:sp>
          <p:nvSpPr>
            <p:cNvPr id="17417" name="文本框 24"/>
            <p:cNvSpPr txBox="1">
              <a:spLocks noChangeArrowheads="1"/>
            </p:cNvSpPr>
            <p:nvPr/>
          </p:nvSpPr>
          <p:spPr bwMode="auto">
            <a:xfrm>
              <a:off x="2045173" y="0"/>
              <a:ext cx="2339146" cy="522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algn="ctr" eaLnBrk="1" hangingPunct="1">
                <a:buFont typeface="Arial" panose="020B0604020202020204" pitchFamily="34" charset="0"/>
                <a:buNone/>
              </a:pPr>
              <a:r>
                <a:rPr lang="zh-CN" altLang="en-US" sz="2800" b="1" dirty="0">
                  <a:solidFill>
                    <a:schemeClr val="accent1"/>
                  </a:solidFill>
                  <a:latin typeface="微软雅黑" panose="020B0503020204020204" pitchFamily="34" charset="-122"/>
                  <a:ea typeface="微软雅黑" panose="020B0503020204020204" pitchFamily="34" charset="-122"/>
                </a:rPr>
                <a:t>网上申报流程</a:t>
              </a:r>
            </a:p>
          </p:txBody>
        </p:sp>
        <p:cxnSp>
          <p:nvCxnSpPr>
            <p:cNvPr id="17418" name="直接连接符 25"/>
            <p:cNvCxnSpPr>
              <a:cxnSpLocks noChangeShapeType="1"/>
            </p:cNvCxnSpPr>
            <p:nvPr/>
          </p:nvCxnSpPr>
          <p:spPr bwMode="auto">
            <a:xfrm>
              <a:off x="0" y="808970"/>
              <a:ext cx="6429492" cy="0"/>
            </a:xfrm>
            <a:prstGeom prst="line">
              <a:avLst/>
            </a:prstGeom>
            <a:noFill/>
            <a:ln w="6350">
              <a:solidFill>
                <a:srgbClr val="BFBFBF"/>
              </a:solidFill>
              <a:prstDash val="dash"/>
              <a:round/>
              <a:headEnd type="oval" w="med" len="med"/>
              <a:tailEnd type="oval" w="med" len="med"/>
            </a:ln>
            <a:extLst>
              <a:ext uri="{909E8E84-426E-40DD-AFC4-6F175D3DCCD1}">
                <a14:hiddenFill xmlns:a14="http://schemas.microsoft.com/office/drawing/2010/main">
                  <a:noFill/>
                </a14:hiddenFill>
              </a:ext>
            </a:extLst>
          </p:spPr>
        </p:cxnSp>
      </p:grpSp>
      <p:sp>
        <p:nvSpPr>
          <p:cNvPr id="2" name="圆角矩形 1"/>
          <p:cNvSpPr/>
          <p:nvPr/>
        </p:nvSpPr>
        <p:spPr bwMode="auto">
          <a:xfrm>
            <a:off x="5308741" y="3625747"/>
            <a:ext cx="244334" cy="136975"/>
          </a:xfrm>
          <a:prstGeom prst="roundRect">
            <a:avLst/>
          </a:prstGeom>
          <a:ln>
            <a:noFill/>
            <a:headEnd type="none" w="med" len="med"/>
            <a:tailEnd type="none" w="med" len="med"/>
          </a:ln>
          <a:extLst/>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Calibri" panose="020F0502020204030204" pitchFamily="34" charset="0"/>
              <a:ea typeface="微软雅黑 Light" pitchFamily="2" charset="-122"/>
            </a:endParaRPr>
          </a:p>
        </p:txBody>
      </p:sp>
      <p:sp>
        <p:nvSpPr>
          <p:cNvPr id="45" name="矩形 44"/>
          <p:cNvSpPr/>
          <p:nvPr/>
        </p:nvSpPr>
        <p:spPr>
          <a:xfrm>
            <a:off x="3807976" y="2210648"/>
            <a:ext cx="6745724" cy="1003031"/>
          </a:xfrm>
          <a:prstGeom prst="rect">
            <a:avLst/>
          </a:prstGeom>
        </p:spPr>
        <p:txBody>
          <a:bodyPr wrap="square">
            <a:spAutoFit/>
          </a:bodyPr>
          <a:lstStyle/>
          <a:p>
            <a:pPr>
              <a:lnSpc>
                <a:spcPct val="150000"/>
              </a:lnSpc>
            </a:pPr>
            <a:r>
              <a:rPr lang="zh-CN" altLang="en-US" sz="4400" b="1" dirty="0">
                <a:solidFill>
                  <a:srgbClr val="34457A"/>
                </a:solidFill>
                <a:ea typeface="微软雅黑" panose="020B0503020204020204" pitchFamily="34" charset="-122"/>
              </a:rPr>
              <a:t>    </a:t>
            </a:r>
            <a:endParaRPr lang="zh-CN" altLang="en-US" sz="2000" b="1" dirty="0">
              <a:solidFill>
                <a:srgbClr val="34457A"/>
              </a:solidFill>
            </a:endParaRPr>
          </a:p>
        </p:txBody>
      </p:sp>
      <p:sp>
        <p:nvSpPr>
          <p:cNvPr id="110" name="文本框 35"/>
          <p:cNvSpPr txBox="1">
            <a:spLocks noChangeArrowheads="1"/>
          </p:cNvSpPr>
          <p:nvPr/>
        </p:nvSpPr>
        <p:spPr bwMode="auto">
          <a:xfrm>
            <a:off x="5234225" y="714698"/>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pPr eaLnBrk="1" hangingPunct="1">
              <a:buFont typeface="Arial" panose="020B0604020202020204" pitchFamily="34" charset="0"/>
              <a:buNone/>
            </a:pPr>
            <a:r>
              <a:rPr lang="zh-CN" altLang="en-US" sz="2000" dirty="0">
                <a:solidFill>
                  <a:srgbClr val="7F7F7F"/>
                </a:solidFill>
                <a:latin typeface="微软雅黑" panose="020B0503020204020204" pitchFamily="34" charset="-122"/>
                <a:ea typeface="微软雅黑" panose="020B0503020204020204" pitchFamily="34" charset="-122"/>
              </a:rPr>
              <a:t>填报注意事项</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236612">
            <a:off x="873537" y="1860094"/>
            <a:ext cx="2450204" cy="35313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文本框 4"/>
          <p:cNvSpPr txBox="1"/>
          <p:nvPr/>
        </p:nvSpPr>
        <p:spPr>
          <a:xfrm>
            <a:off x="3926322" y="1553882"/>
            <a:ext cx="7427477" cy="1661993"/>
          </a:xfrm>
          <a:prstGeom prst="rect">
            <a:avLst/>
          </a:prstGeom>
          <a:noFill/>
        </p:spPr>
        <p:txBody>
          <a:bodyPr wrap="square" rtlCol="0">
            <a:spAutoFit/>
          </a:bodyPr>
          <a:lstStyle/>
          <a:p>
            <a:pPr>
              <a:lnSpc>
                <a:spcPct val="150000"/>
              </a:lnSpc>
            </a:pPr>
            <a:r>
              <a:rPr lang="zh-CN" altLang="en-US" sz="2400" b="1" dirty="0">
                <a:solidFill>
                  <a:srgbClr val="34457A"/>
                </a:solidFill>
                <a:latin typeface="微软雅黑" panose="020B0503020204020204" pitchFamily="34" charset="-122"/>
                <a:ea typeface="微软雅黑" panose="020B0503020204020204" pitchFamily="34" charset="-122"/>
              </a:rPr>
              <a:t>    </a:t>
            </a:r>
            <a:r>
              <a:rPr lang="zh-CN" altLang="en-US" sz="4400" b="1" dirty="0">
                <a:solidFill>
                  <a:srgbClr val="C63E55"/>
                </a:solidFill>
                <a:latin typeface="微软雅黑" panose="020B0503020204020204" pitchFamily="34" charset="-122"/>
                <a:ea typeface="微软雅黑" panose="020B0503020204020204" pitchFamily="34" charset="-122"/>
              </a:rPr>
              <a:t>若</a:t>
            </a:r>
            <a:r>
              <a:rPr lang="zh-CN" altLang="en-US" sz="2400" b="1" dirty="0">
                <a:solidFill>
                  <a:srgbClr val="34457A"/>
                </a:solidFill>
                <a:latin typeface="微软雅黑" panose="020B0503020204020204" pitchFamily="34" charset="-122"/>
                <a:ea typeface="微软雅黑" panose="020B0503020204020204" pitchFamily="34" charset="-122"/>
              </a:rPr>
              <a:t>为国外学历，则：</a:t>
            </a:r>
            <a:r>
              <a:rPr lang="zh-CN" altLang="en-US" sz="2400" b="1" dirty="0">
                <a:solidFill>
                  <a:srgbClr val="34457A"/>
                </a:solidFill>
                <a:ea typeface="微软雅黑" panose="020B0503020204020204" pitchFamily="34" charset="-122"/>
              </a:rPr>
              <a:t>任教学科 </a:t>
            </a:r>
            <a:r>
              <a:rPr lang="en-US" altLang="zh-CN" sz="2400" b="1" dirty="0">
                <a:solidFill>
                  <a:srgbClr val="34457A"/>
                </a:solidFill>
                <a:ea typeface="微软雅黑" panose="020B0503020204020204" pitchFamily="34" charset="-122"/>
              </a:rPr>
              <a:t>=  </a:t>
            </a:r>
            <a:r>
              <a:rPr lang="zh-CN" altLang="en-US" sz="2400" b="1" dirty="0">
                <a:solidFill>
                  <a:srgbClr val="34457A"/>
                </a:solidFill>
                <a:ea typeface="微软雅黑" panose="020B0503020204020204" pitchFamily="34" charset="-122"/>
              </a:rPr>
              <a:t>所学专业 </a:t>
            </a:r>
            <a:r>
              <a:rPr lang="en-US" altLang="zh-CN" sz="2400" b="1" dirty="0">
                <a:solidFill>
                  <a:srgbClr val="34457A"/>
                </a:solidFill>
                <a:ea typeface="微软雅黑" panose="020B0503020204020204" pitchFamily="34" charset="-122"/>
              </a:rPr>
              <a:t>= </a:t>
            </a:r>
            <a:r>
              <a:rPr lang="zh-CN" altLang="en-US" sz="2400" b="1" dirty="0">
                <a:solidFill>
                  <a:srgbClr val="34457A"/>
                </a:solidFill>
                <a:ea typeface="微软雅黑" panose="020B0503020204020204" pitchFamily="34" charset="-122"/>
              </a:rPr>
              <a:t>教育部认证所写专业。</a:t>
            </a:r>
            <a:endParaRPr lang="zh-CN" altLang="en-US" sz="2000" b="1" dirty="0">
              <a:solidFill>
                <a:srgbClr val="34457A"/>
              </a:solidFill>
            </a:endParaRPr>
          </a:p>
        </p:txBody>
      </p:sp>
      <p:sp>
        <p:nvSpPr>
          <p:cNvPr id="17" name="文本框 16"/>
          <p:cNvSpPr txBox="1"/>
          <p:nvPr/>
        </p:nvSpPr>
        <p:spPr>
          <a:xfrm>
            <a:off x="3926323" y="3318644"/>
            <a:ext cx="7528501" cy="2215991"/>
          </a:xfrm>
          <a:prstGeom prst="rect">
            <a:avLst/>
          </a:prstGeom>
          <a:noFill/>
        </p:spPr>
        <p:txBody>
          <a:bodyPr wrap="square" rtlCol="0">
            <a:spAutoFit/>
          </a:bodyPr>
          <a:lstStyle/>
          <a:p>
            <a:pPr>
              <a:lnSpc>
                <a:spcPct val="150000"/>
              </a:lnSpc>
            </a:pPr>
            <a:r>
              <a:rPr lang="zh-CN" altLang="en-US" sz="2400" b="1" dirty="0">
                <a:solidFill>
                  <a:srgbClr val="34457A"/>
                </a:solidFill>
                <a:latin typeface="微软雅黑" panose="020B0503020204020204" pitchFamily="34" charset="-122"/>
                <a:ea typeface="微软雅黑" panose="020B0503020204020204" pitchFamily="34" charset="-122"/>
              </a:rPr>
              <a:t>    </a:t>
            </a:r>
            <a:r>
              <a:rPr lang="zh-CN" altLang="en-US" sz="4400" b="1" dirty="0">
                <a:solidFill>
                  <a:srgbClr val="C63E55"/>
                </a:solidFill>
                <a:latin typeface="微软雅黑" panose="020B0503020204020204" pitchFamily="34" charset="-122"/>
                <a:ea typeface="微软雅黑" panose="020B0503020204020204" pitchFamily="34" charset="-122"/>
              </a:rPr>
              <a:t>另</a:t>
            </a:r>
            <a:r>
              <a:rPr lang="zh-CN" altLang="en-US" sz="2400" b="1" dirty="0">
                <a:solidFill>
                  <a:srgbClr val="34457A"/>
                </a:solidFill>
                <a:latin typeface="微软雅黑" panose="020B0503020204020204" pitchFamily="34" charset="-122"/>
                <a:ea typeface="微软雅黑" panose="020B0503020204020204" pitchFamily="34" charset="-122"/>
              </a:rPr>
              <a:t>外，毕业学校也要严格按照教育部认证上所写的学校名称填写，务必加上国别，例如“日本早稻田大学”、“韩国延世大学”等。</a:t>
            </a:r>
          </a:p>
        </p:txBody>
      </p:sp>
    </p:spTree>
    <p:extLst>
      <p:ext uri="{BB962C8B-B14F-4D97-AF65-F5344CB8AC3E}">
        <p14:creationId xmlns:p14="http://schemas.microsoft.com/office/powerpoint/2010/main" val="3284185374"/>
      </p:ext>
    </p:extLst>
  </p:cSld>
  <p:clrMapOvr>
    <a:masterClrMapping/>
  </p:clrMapOvr>
  <p:transition>
    <p:fade/>
  </p:transition>
</p:sld>
</file>

<file path=ppt/theme/theme1.xml><?xml version="1.0" encoding="utf-8"?>
<a:theme xmlns:a="http://schemas.openxmlformats.org/drawingml/2006/main" name="微软雅黑">
  <a:themeElements>
    <a:clrScheme name="微软雅黑 1">
      <a:dk1>
        <a:srgbClr val="000000"/>
      </a:dk1>
      <a:lt1>
        <a:srgbClr val="FFFFFF"/>
      </a:lt1>
      <a:dk2>
        <a:srgbClr val="44546A"/>
      </a:dk2>
      <a:lt2>
        <a:srgbClr val="E7E6E6"/>
      </a:lt2>
      <a:accent1>
        <a:srgbClr val="C63E55"/>
      </a:accent1>
      <a:accent2>
        <a:srgbClr val="34457A"/>
      </a:accent2>
      <a:accent3>
        <a:srgbClr val="FFFFFF"/>
      </a:accent3>
      <a:accent4>
        <a:srgbClr val="000000"/>
      </a:accent4>
      <a:accent5>
        <a:srgbClr val="DFAFB4"/>
      </a:accent5>
      <a:accent6>
        <a:srgbClr val="2E3E6E"/>
      </a:accent6>
      <a:hlink>
        <a:srgbClr val="0563C1"/>
      </a:hlink>
      <a:folHlink>
        <a:srgbClr val="954F72"/>
      </a:folHlink>
    </a:clrScheme>
    <a:fontScheme name="微软雅黑">
      <a:majorFont>
        <a:latin typeface="微软雅黑 Light"/>
        <a:ea typeface="微软雅黑 Light"/>
        <a:cs typeface=""/>
      </a:majorFont>
      <a:minorFont>
        <a:latin typeface="微软雅黑 Light"/>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Calibri" panose="020F0502020204030204" pitchFamily="34" charset="0"/>
            <a:ea typeface="微软雅黑 Light"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Calibri" panose="020F0502020204030204" pitchFamily="34" charset="0"/>
            <a:ea typeface="微软雅黑 Light" pitchFamily="2" charset="-122"/>
          </a:defRPr>
        </a:defPPr>
      </a:lstStyle>
    </a:lnDef>
  </a:objectDefaults>
  <a:extraClrSchemeLst>
    <a:extraClrScheme>
      <a:clrScheme name="微软雅黑 1">
        <a:dk1>
          <a:srgbClr val="000000"/>
        </a:dk1>
        <a:lt1>
          <a:srgbClr val="FFFFFF"/>
        </a:lt1>
        <a:dk2>
          <a:srgbClr val="44546A"/>
        </a:dk2>
        <a:lt2>
          <a:srgbClr val="E7E6E6"/>
        </a:lt2>
        <a:accent1>
          <a:srgbClr val="C63E55"/>
        </a:accent1>
        <a:accent2>
          <a:srgbClr val="34457A"/>
        </a:accent2>
        <a:accent3>
          <a:srgbClr val="FFFFFF"/>
        </a:accent3>
        <a:accent4>
          <a:srgbClr val="000000"/>
        </a:accent4>
        <a:accent5>
          <a:srgbClr val="DFAFB4"/>
        </a:accent5>
        <a:accent6>
          <a:srgbClr val="2E3E6E"/>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微软雅黑">
  <a:themeElements>
    <a:clrScheme name="1_微软雅黑 1">
      <a:dk1>
        <a:srgbClr val="000000"/>
      </a:dk1>
      <a:lt1>
        <a:srgbClr val="FFFFFF"/>
      </a:lt1>
      <a:dk2>
        <a:srgbClr val="44546A"/>
      </a:dk2>
      <a:lt2>
        <a:srgbClr val="E7E6E6"/>
      </a:lt2>
      <a:accent1>
        <a:srgbClr val="C63E55"/>
      </a:accent1>
      <a:accent2>
        <a:srgbClr val="34457A"/>
      </a:accent2>
      <a:accent3>
        <a:srgbClr val="FFFFFF"/>
      </a:accent3>
      <a:accent4>
        <a:srgbClr val="000000"/>
      </a:accent4>
      <a:accent5>
        <a:srgbClr val="DFAFB4"/>
      </a:accent5>
      <a:accent6>
        <a:srgbClr val="2E3E6E"/>
      </a:accent6>
      <a:hlink>
        <a:srgbClr val="0563C1"/>
      </a:hlink>
      <a:folHlink>
        <a:srgbClr val="954F72"/>
      </a:folHlink>
    </a:clrScheme>
    <a:fontScheme name="1_微软雅黑">
      <a:majorFont>
        <a:latin typeface="微软雅黑 Light"/>
        <a:ea typeface="微软雅黑 Light"/>
        <a:cs typeface=""/>
      </a:majorFont>
      <a:minorFont>
        <a:latin typeface="微软雅黑 Light"/>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Calibri" panose="020F0502020204030204" pitchFamily="34" charset="0"/>
            <a:ea typeface="微软雅黑 Light"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Calibri" panose="020F0502020204030204" pitchFamily="34" charset="0"/>
            <a:ea typeface="微软雅黑 Light" pitchFamily="2" charset="-122"/>
          </a:defRPr>
        </a:defPPr>
      </a:lstStyle>
    </a:lnDef>
  </a:objectDefaults>
  <a:extraClrSchemeLst>
    <a:extraClrScheme>
      <a:clrScheme name="1_微软雅黑 1">
        <a:dk1>
          <a:srgbClr val="000000"/>
        </a:dk1>
        <a:lt1>
          <a:srgbClr val="FFFFFF"/>
        </a:lt1>
        <a:dk2>
          <a:srgbClr val="44546A"/>
        </a:dk2>
        <a:lt2>
          <a:srgbClr val="E7E6E6"/>
        </a:lt2>
        <a:accent1>
          <a:srgbClr val="C63E55"/>
        </a:accent1>
        <a:accent2>
          <a:srgbClr val="34457A"/>
        </a:accent2>
        <a:accent3>
          <a:srgbClr val="FFFFFF"/>
        </a:accent3>
        <a:accent4>
          <a:srgbClr val="000000"/>
        </a:accent4>
        <a:accent5>
          <a:srgbClr val="DFAFB4"/>
        </a:accent5>
        <a:accent6>
          <a:srgbClr val="2E3E6E"/>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微软雅黑">
  <a:themeElements>
    <a:clrScheme name="2_微软雅黑 1">
      <a:dk1>
        <a:srgbClr val="000000"/>
      </a:dk1>
      <a:lt1>
        <a:srgbClr val="FFFFFF"/>
      </a:lt1>
      <a:dk2>
        <a:srgbClr val="44546A"/>
      </a:dk2>
      <a:lt2>
        <a:srgbClr val="E7E6E6"/>
      </a:lt2>
      <a:accent1>
        <a:srgbClr val="C63E55"/>
      </a:accent1>
      <a:accent2>
        <a:srgbClr val="34457A"/>
      </a:accent2>
      <a:accent3>
        <a:srgbClr val="FFFFFF"/>
      </a:accent3>
      <a:accent4>
        <a:srgbClr val="000000"/>
      </a:accent4>
      <a:accent5>
        <a:srgbClr val="DFAFB4"/>
      </a:accent5>
      <a:accent6>
        <a:srgbClr val="2E3E6E"/>
      </a:accent6>
      <a:hlink>
        <a:srgbClr val="0563C1"/>
      </a:hlink>
      <a:folHlink>
        <a:srgbClr val="954F72"/>
      </a:folHlink>
    </a:clrScheme>
    <a:fontScheme name="2_微软雅黑">
      <a:majorFont>
        <a:latin typeface="微软雅黑 Light"/>
        <a:ea typeface="微软雅黑 Light"/>
        <a:cs typeface=""/>
      </a:majorFont>
      <a:minorFont>
        <a:latin typeface="微软雅黑 Light"/>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Calibri" panose="020F0502020204030204" pitchFamily="34" charset="0"/>
            <a:ea typeface="微软雅黑 Light"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Calibri" panose="020F0502020204030204" pitchFamily="34" charset="0"/>
            <a:ea typeface="微软雅黑 Light" pitchFamily="2" charset="-122"/>
          </a:defRPr>
        </a:defPPr>
      </a:lstStyle>
    </a:lnDef>
  </a:objectDefaults>
  <a:extraClrSchemeLst>
    <a:extraClrScheme>
      <a:clrScheme name="2_微软雅黑 1">
        <a:dk1>
          <a:srgbClr val="000000"/>
        </a:dk1>
        <a:lt1>
          <a:srgbClr val="FFFFFF"/>
        </a:lt1>
        <a:dk2>
          <a:srgbClr val="44546A"/>
        </a:dk2>
        <a:lt2>
          <a:srgbClr val="E7E6E6"/>
        </a:lt2>
        <a:accent1>
          <a:srgbClr val="C63E55"/>
        </a:accent1>
        <a:accent2>
          <a:srgbClr val="34457A"/>
        </a:accent2>
        <a:accent3>
          <a:srgbClr val="FFFFFF"/>
        </a:accent3>
        <a:accent4>
          <a:srgbClr val="000000"/>
        </a:accent4>
        <a:accent5>
          <a:srgbClr val="DFAFB4"/>
        </a:accent5>
        <a:accent6>
          <a:srgbClr val="2E3E6E"/>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730</TotalTime>
  <Pages>0</Pages>
  <Words>1891</Words>
  <Characters>0</Characters>
  <Application>Microsoft Office PowerPoint</Application>
  <DocSecurity>0</DocSecurity>
  <PresentationFormat>宽屏</PresentationFormat>
  <Lines>0</Lines>
  <Paragraphs>199</Paragraphs>
  <Slides>27</Slides>
  <Notes>1</Notes>
  <HiddenSlides>0</HiddenSlides>
  <MMClips>0</MMClips>
  <ScaleCrop>false</ScaleCrop>
  <HeadingPairs>
    <vt:vector size="6" baseType="variant">
      <vt:variant>
        <vt:lpstr>已用的字体</vt:lpstr>
      </vt:variant>
      <vt:variant>
        <vt:i4>6</vt:i4>
      </vt:variant>
      <vt:variant>
        <vt:lpstr>主题</vt:lpstr>
      </vt:variant>
      <vt:variant>
        <vt:i4>3</vt:i4>
      </vt:variant>
      <vt:variant>
        <vt:lpstr>幻灯片标题</vt:lpstr>
      </vt:variant>
      <vt:variant>
        <vt:i4>27</vt:i4>
      </vt:variant>
    </vt:vector>
  </HeadingPairs>
  <TitlesOfParts>
    <vt:vector size="36" baseType="lpstr">
      <vt:lpstr>宋体</vt:lpstr>
      <vt:lpstr>微软雅黑</vt:lpstr>
      <vt:lpstr>微软雅黑 Light</vt:lpstr>
      <vt:lpstr>Agency FB</vt:lpstr>
      <vt:lpstr>Arial</vt:lpstr>
      <vt:lpstr>Calibri</vt:lpstr>
      <vt:lpstr>微软雅黑</vt:lpstr>
      <vt:lpstr>1_微软雅黑</vt:lpstr>
      <vt:lpstr>2_微软雅黑</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101</cp:revision>
  <dcterms:created xsi:type="dcterms:W3CDTF">2015-03-28T14:16:19Z</dcterms:created>
  <dcterms:modified xsi:type="dcterms:W3CDTF">2018-09-30T08:53:21Z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2052-9.1.0.5108</vt:lpwstr>
  </property>
</Properties>
</file>