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58" r:id="rId3"/>
  </p:sldMasterIdLst>
  <p:notesMasterIdLst>
    <p:notesMasterId r:id="rId26"/>
  </p:notesMasterIdLst>
  <p:sldIdLst>
    <p:sldId id="256" r:id="rId4"/>
    <p:sldId id="286" r:id="rId5"/>
    <p:sldId id="287" r:id="rId6"/>
    <p:sldId id="324" r:id="rId7"/>
    <p:sldId id="291" r:id="rId8"/>
    <p:sldId id="292" r:id="rId9"/>
    <p:sldId id="333" r:id="rId10"/>
    <p:sldId id="330" r:id="rId11"/>
    <p:sldId id="331" r:id="rId12"/>
    <p:sldId id="317" r:id="rId13"/>
    <p:sldId id="318" r:id="rId14"/>
    <p:sldId id="323" r:id="rId15"/>
    <p:sldId id="334" r:id="rId16"/>
    <p:sldId id="295" r:id="rId17"/>
    <p:sldId id="332" r:id="rId18"/>
    <p:sldId id="297" r:id="rId19"/>
    <p:sldId id="298" r:id="rId20"/>
    <p:sldId id="299" r:id="rId21"/>
    <p:sldId id="301" r:id="rId22"/>
    <p:sldId id="325" r:id="rId23"/>
    <p:sldId id="309" r:id="rId24"/>
    <p:sldId id="282" r:id="rId2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Light" panose="020B0502040204020203"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Light" panose="020B0502040204020203"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Light" panose="020B0502040204020203"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Light" panose="020B0502040204020203"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Light" panose="020B0502040204020203" pitchFamily="34" charset="-122"/>
        <a:cs typeface="+mn-cs"/>
      </a:defRPr>
    </a:lvl9pPr>
  </p:defaultTextStyle>
  <p:extLst>
    <p:ext uri="{EFAFB233-063F-42B5-8137-9DF3F51BA10A}">
      <p15:sldGuideLst xmlns:p15="http://schemas.microsoft.com/office/powerpoint/2012/main">
        <p15:guide id="1" orient="horz" pos="2001">
          <p15:clr>
            <a:srgbClr val="A4A3A4"/>
          </p15:clr>
        </p15:guide>
        <p15:guide id="2" pos="3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63E55"/>
    <a:srgbClr val="34457A"/>
    <a:srgbClr val="404040"/>
    <a:srgbClr val="FFFFFF"/>
    <a:srgbClr val="DCD3BC"/>
    <a:srgbClr val="963248"/>
    <a:srgbClr val="2F89F5"/>
    <a:srgbClr val="1257AA"/>
    <a:srgbClr val="F4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234" y="108"/>
      </p:cViewPr>
      <p:guideLst>
        <p:guide orient="horz" pos="2001"/>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4099"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ea typeface="宋体" panose="02010600030101010101" pitchFamily="2" charset="-122"/>
              </a:defRPr>
            </a:lvl1pPr>
          </a:lstStyle>
          <a:p>
            <a:pPr>
              <a:defRPr/>
            </a:pPr>
            <a:fld id="{5CF92330-F93F-4A28-B432-7D4FE553E62B}" type="datetimeFigureOut">
              <a:rPr lang="zh-CN" altLang="en-US"/>
              <a:pPr>
                <a:defRPr/>
              </a:pPr>
              <a:t>2021/10/8</a:t>
            </a:fld>
            <a:endParaRPr lang="zh-CN" altLang="en-US"/>
          </a:p>
        </p:txBody>
      </p:sp>
      <p:sp>
        <p:nvSpPr>
          <p:cNvPr id="2970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01"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4103"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ea typeface="宋体" panose="02010600030101010101" pitchFamily="2" charset="-122"/>
              </a:defRPr>
            </a:lvl1pPr>
          </a:lstStyle>
          <a:p>
            <a:fld id="{0C022F11-CB3D-4C44-995E-D755125992A4}" type="slidenum">
              <a:rPr lang="zh-CN" altLang="en-US"/>
              <a:pPr/>
              <a:t>‹#›</a:t>
            </a:fld>
            <a:endParaRPr lang="zh-CN" altLang="en-US"/>
          </a:p>
        </p:txBody>
      </p:sp>
    </p:spTree>
    <p:extLst>
      <p:ext uri="{BB962C8B-B14F-4D97-AF65-F5344CB8AC3E}">
        <p14:creationId xmlns:p14="http://schemas.microsoft.com/office/powerpoint/2010/main" val="2078421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022F11-CB3D-4C44-995E-D755125992A4}" type="slidenum">
              <a:rPr lang="zh-CN" altLang="en-US" smtClean="0"/>
              <a:pPr/>
              <a:t>13</a:t>
            </a:fld>
            <a:endParaRPr lang="zh-CN" altLang="en-US"/>
          </a:p>
        </p:txBody>
      </p:sp>
    </p:spTree>
    <p:extLst>
      <p:ext uri="{BB962C8B-B14F-4D97-AF65-F5344CB8AC3E}">
        <p14:creationId xmlns:p14="http://schemas.microsoft.com/office/powerpoint/2010/main" val="356188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022F11-CB3D-4C44-995E-D755125992A4}" type="slidenum">
              <a:rPr lang="zh-CN" altLang="en-US" smtClean="0"/>
              <a:pPr/>
              <a:t>14</a:t>
            </a:fld>
            <a:endParaRPr lang="zh-CN" altLang="en-US"/>
          </a:p>
        </p:txBody>
      </p:sp>
    </p:spTree>
    <p:extLst>
      <p:ext uri="{BB962C8B-B14F-4D97-AF65-F5344CB8AC3E}">
        <p14:creationId xmlns:p14="http://schemas.microsoft.com/office/powerpoint/2010/main" val="43678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022F11-CB3D-4C44-995E-D755125992A4}" type="slidenum">
              <a:rPr lang="zh-CN" altLang="en-US" smtClean="0"/>
              <a:pPr/>
              <a:t>15</a:t>
            </a:fld>
            <a:endParaRPr lang="zh-CN" altLang="en-US"/>
          </a:p>
        </p:txBody>
      </p:sp>
    </p:spTree>
    <p:extLst>
      <p:ext uri="{BB962C8B-B14F-4D97-AF65-F5344CB8AC3E}">
        <p14:creationId xmlns:p14="http://schemas.microsoft.com/office/powerpoint/2010/main" val="301288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D159743B-3063-40DF-80DE-CFC563E61E67}" type="datetimeFigureOut">
              <a:rPr lang="zh-CN" altLang="en-US"/>
              <a:pPr>
                <a:defRPr/>
              </a:pPr>
              <a:t>2021/10/8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E87E9E14-3646-4C73-AE36-2F296B9FAACC}" type="slidenum">
              <a:rPr lang="zh-CN" altLang="en-US"/>
              <a:pPr/>
              <a:t>‹#›</a:t>
            </a:fld>
            <a:endParaRPr lang="zh-CN" altLang="en-US"/>
          </a:p>
        </p:txBody>
      </p:sp>
    </p:spTree>
    <p:extLst>
      <p:ext uri="{BB962C8B-B14F-4D97-AF65-F5344CB8AC3E}">
        <p14:creationId xmlns:p14="http://schemas.microsoft.com/office/powerpoint/2010/main" val="27608627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78F13EF-6489-45FA-B1F0-1C872532057D}" type="datetimeFigureOut">
              <a:rPr lang="zh-CN" altLang="en-US"/>
              <a:pPr>
                <a:defRPr/>
              </a:pPr>
              <a:t>2021/10/8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DAB2D584-B76C-4CEE-932C-7CA5EEFF53E0}" type="slidenum">
              <a:rPr lang="zh-CN" altLang="en-US"/>
              <a:pPr/>
              <a:t>‹#›</a:t>
            </a:fld>
            <a:endParaRPr lang="zh-CN" altLang="en-US"/>
          </a:p>
        </p:txBody>
      </p:sp>
    </p:spTree>
    <p:extLst>
      <p:ext uri="{BB962C8B-B14F-4D97-AF65-F5344CB8AC3E}">
        <p14:creationId xmlns:p14="http://schemas.microsoft.com/office/powerpoint/2010/main" val="21062083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1E356503-A9F4-426D-872A-862BC2796EA5}" type="datetimeFigureOut">
              <a:rPr lang="zh-CN" altLang="en-US"/>
              <a:pPr>
                <a:defRPr/>
              </a:pPr>
              <a:t>2021/10/8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F0225774-5F5B-4796-AD54-B3EEA8A2E84C}" type="slidenum">
              <a:rPr lang="zh-CN" altLang="en-US"/>
              <a:pPr/>
              <a:t>‹#›</a:t>
            </a:fld>
            <a:endParaRPr lang="zh-CN" altLang="en-US"/>
          </a:p>
        </p:txBody>
      </p:sp>
    </p:spTree>
    <p:extLst>
      <p:ext uri="{BB962C8B-B14F-4D97-AF65-F5344CB8AC3E}">
        <p14:creationId xmlns:p14="http://schemas.microsoft.com/office/powerpoint/2010/main" val="4507117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
          <p:cNvSpPr>
            <a:spLocks noGrp="1" noChangeArrowheads="1"/>
          </p:cNvSpPr>
          <p:nvPr>
            <p:ph type="dt" sz="half" idx="10"/>
          </p:nvPr>
        </p:nvSpPr>
        <p:spPr>
          <a:ln/>
        </p:spPr>
        <p:txBody>
          <a:bodyPr/>
          <a:lstStyle>
            <a:lvl1pPr>
              <a:defRPr/>
            </a:lvl1pPr>
          </a:lstStyle>
          <a:p>
            <a:pPr>
              <a:defRPr/>
            </a:pPr>
            <a:fld id="{F0E80AC0-FB78-4BC8-A78B-BC28F4EF0E94}" type="datetimeFigureOut">
              <a:rPr lang="zh-CN" altLang="en-US"/>
              <a:pPr>
                <a:defRPr/>
              </a:pPr>
              <a:t>2021/10/8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fld id="{4D574EB9-44BF-4B3C-A6F5-AA91E5335A0C}" type="slidenum">
              <a:rPr lang="zh-CN" altLang="en-US"/>
              <a:pPr/>
              <a:t>‹#›</a:t>
            </a:fld>
            <a:endParaRPr lang="zh-CN" altLang="en-US"/>
          </a:p>
        </p:txBody>
      </p:sp>
    </p:spTree>
    <p:extLst>
      <p:ext uri="{BB962C8B-B14F-4D97-AF65-F5344CB8AC3E}">
        <p14:creationId xmlns:p14="http://schemas.microsoft.com/office/powerpoint/2010/main" val="4614618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CECA69BD-6258-4425-9C9E-4D747098D771}" type="datetimeFigureOut">
              <a:rPr lang="zh-CN" altLang="en-US"/>
              <a:pPr>
                <a:defRPr/>
              </a:pPr>
              <a:t>2021/10/8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fld id="{30C9049E-35E8-450D-AF14-6E625B607E40}" type="slidenum">
              <a:rPr lang="zh-CN" altLang="en-US"/>
              <a:pPr/>
              <a:t>‹#›</a:t>
            </a:fld>
            <a:endParaRPr lang="zh-CN" altLang="en-US"/>
          </a:p>
        </p:txBody>
      </p:sp>
    </p:spTree>
    <p:extLst>
      <p:ext uri="{BB962C8B-B14F-4D97-AF65-F5344CB8AC3E}">
        <p14:creationId xmlns:p14="http://schemas.microsoft.com/office/powerpoint/2010/main" val="8560257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98F876F0-6BC9-414F-8687-747EE178B734}" type="datetimeFigureOut">
              <a:rPr lang="zh-CN" altLang="en-US"/>
              <a:pPr>
                <a:defRPr/>
              </a:pPr>
              <a:t>2021/10/8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fld id="{66BA99C9-B92D-41EE-BF83-BE3DB01E9CAF}" type="slidenum">
              <a:rPr lang="zh-CN" altLang="en-US"/>
              <a:pPr/>
              <a:t>‹#›</a:t>
            </a:fld>
            <a:endParaRPr lang="zh-CN" altLang="en-US"/>
          </a:p>
        </p:txBody>
      </p:sp>
    </p:spTree>
    <p:extLst>
      <p:ext uri="{BB962C8B-B14F-4D97-AF65-F5344CB8AC3E}">
        <p14:creationId xmlns:p14="http://schemas.microsoft.com/office/powerpoint/2010/main" val="27065642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ln/>
        </p:spPr>
        <p:txBody>
          <a:bodyPr/>
          <a:lstStyle>
            <a:lvl1pPr>
              <a:defRPr/>
            </a:lvl1pPr>
          </a:lstStyle>
          <a:p>
            <a:pPr>
              <a:defRPr/>
            </a:pPr>
            <a:fld id="{34D9E093-3012-4C89-9176-807CBBC8C698}" type="datetimeFigureOut">
              <a:rPr lang="zh-CN" altLang="en-US"/>
              <a:pPr>
                <a:defRPr/>
              </a:pPr>
              <a:t>2021/10/8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fld id="{EB6C8226-32B1-4797-93A7-4F160DA3E882}" type="slidenum">
              <a:rPr lang="zh-CN" altLang="en-US"/>
              <a:pPr/>
              <a:t>‹#›</a:t>
            </a:fld>
            <a:endParaRPr lang="zh-CN" altLang="en-US"/>
          </a:p>
        </p:txBody>
      </p:sp>
    </p:spTree>
    <p:extLst>
      <p:ext uri="{BB962C8B-B14F-4D97-AF65-F5344CB8AC3E}">
        <p14:creationId xmlns:p14="http://schemas.microsoft.com/office/powerpoint/2010/main" val="27487687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ln/>
        </p:spPr>
        <p:txBody>
          <a:bodyPr/>
          <a:lstStyle>
            <a:lvl1pPr>
              <a:defRPr/>
            </a:lvl1pPr>
          </a:lstStyle>
          <a:p>
            <a:pPr>
              <a:defRPr/>
            </a:pPr>
            <a:fld id="{711756AF-C7A2-431F-A074-B56842404F32}" type="datetimeFigureOut">
              <a:rPr lang="zh-CN" altLang="en-US"/>
              <a:pPr>
                <a:defRPr/>
              </a:pPr>
              <a:t>2021/10/8</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fld id="{E2A972B6-7A1C-4252-862C-7EF3C7401215}" type="slidenum">
              <a:rPr lang="zh-CN" altLang="en-US"/>
              <a:pPr/>
              <a:t>‹#›</a:t>
            </a:fld>
            <a:endParaRPr lang="zh-CN" altLang="en-US"/>
          </a:p>
        </p:txBody>
      </p:sp>
    </p:spTree>
    <p:extLst>
      <p:ext uri="{BB962C8B-B14F-4D97-AF65-F5344CB8AC3E}">
        <p14:creationId xmlns:p14="http://schemas.microsoft.com/office/powerpoint/2010/main" val="38050782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a:ln/>
        </p:spPr>
        <p:txBody>
          <a:bodyPr/>
          <a:lstStyle>
            <a:lvl1pPr>
              <a:defRPr/>
            </a:lvl1pPr>
          </a:lstStyle>
          <a:p>
            <a:pPr>
              <a:defRPr/>
            </a:pPr>
            <a:fld id="{A000B265-D35A-4B76-A901-F5EF40AC27DC}" type="datetimeFigureOut">
              <a:rPr lang="zh-CN" altLang="en-US"/>
              <a:pPr>
                <a:defRPr/>
              </a:pPr>
              <a:t>2021/10/8</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fld id="{922B148D-D42C-4E0A-9950-E9D99807B7ED}" type="slidenum">
              <a:rPr lang="zh-CN" altLang="en-US"/>
              <a:pPr/>
              <a:t>‹#›</a:t>
            </a:fld>
            <a:endParaRPr lang="zh-CN" altLang="en-US"/>
          </a:p>
        </p:txBody>
      </p:sp>
    </p:spTree>
    <p:extLst>
      <p:ext uri="{BB962C8B-B14F-4D97-AF65-F5344CB8AC3E}">
        <p14:creationId xmlns:p14="http://schemas.microsoft.com/office/powerpoint/2010/main" val="218796551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E0AB68C3-9AC2-4175-9283-32E8E8E18C7C}" type="datetimeFigureOut">
              <a:rPr lang="zh-CN" altLang="en-US"/>
              <a:pPr>
                <a:defRPr/>
              </a:pPr>
              <a:t>2021/10/8</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fld id="{844B7ACF-9D52-4877-AA3F-FD33B4AA45BC}" type="slidenum">
              <a:rPr lang="zh-CN" altLang="en-US"/>
              <a:pPr/>
              <a:t>‹#›</a:t>
            </a:fld>
            <a:endParaRPr lang="zh-CN" altLang="en-US"/>
          </a:p>
        </p:txBody>
      </p:sp>
    </p:spTree>
    <p:extLst>
      <p:ext uri="{BB962C8B-B14F-4D97-AF65-F5344CB8AC3E}">
        <p14:creationId xmlns:p14="http://schemas.microsoft.com/office/powerpoint/2010/main" val="36795108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2F637F0B-544F-49B3-A47A-2FBD86019FC4}" type="datetimeFigureOut">
              <a:rPr lang="zh-CN" altLang="en-US"/>
              <a:pPr>
                <a:defRPr/>
              </a:pPr>
              <a:t>2021/10/8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fld id="{BE8624B8-42D7-46B7-80C7-B95433FCF019}" type="slidenum">
              <a:rPr lang="zh-CN" altLang="en-US"/>
              <a:pPr/>
              <a:t>‹#›</a:t>
            </a:fld>
            <a:endParaRPr lang="zh-CN" altLang="en-US"/>
          </a:p>
        </p:txBody>
      </p:sp>
    </p:spTree>
    <p:extLst>
      <p:ext uri="{BB962C8B-B14F-4D97-AF65-F5344CB8AC3E}">
        <p14:creationId xmlns:p14="http://schemas.microsoft.com/office/powerpoint/2010/main" val="629343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324CCF93-6C27-4E8D-921B-A97EC47E4CD2}" type="datetimeFigureOut">
              <a:rPr lang="zh-CN" altLang="en-US"/>
              <a:pPr>
                <a:defRPr/>
              </a:pPr>
              <a:t>2021/10/8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F141DCED-16D5-4C31-B119-8702B9CDCE2A}" type="slidenum">
              <a:rPr lang="zh-CN" altLang="en-US"/>
              <a:pPr/>
              <a:t>‹#›</a:t>
            </a:fld>
            <a:endParaRPr lang="zh-CN" altLang="en-US"/>
          </a:p>
        </p:txBody>
      </p:sp>
    </p:spTree>
    <p:extLst>
      <p:ext uri="{BB962C8B-B14F-4D97-AF65-F5344CB8AC3E}">
        <p14:creationId xmlns:p14="http://schemas.microsoft.com/office/powerpoint/2010/main" val="4193446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A20DD1F-2D87-4BC4-ACA7-A6D3EA0ED1BE}" type="datetimeFigureOut">
              <a:rPr lang="zh-CN" altLang="en-US"/>
              <a:pPr>
                <a:defRPr/>
              </a:pPr>
              <a:t>2021/10/8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fld id="{67E66C54-5F3C-48C6-B0B8-8D776D66E9B1}" type="slidenum">
              <a:rPr lang="zh-CN" altLang="en-US"/>
              <a:pPr/>
              <a:t>‹#›</a:t>
            </a:fld>
            <a:endParaRPr lang="zh-CN" altLang="en-US"/>
          </a:p>
        </p:txBody>
      </p:sp>
    </p:spTree>
    <p:extLst>
      <p:ext uri="{BB962C8B-B14F-4D97-AF65-F5344CB8AC3E}">
        <p14:creationId xmlns:p14="http://schemas.microsoft.com/office/powerpoint/2010/main" val="22455965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50CDDD7D-4AE1-4827-BE8B-38343C08AF1B}" type="datetimeFigureOut">
              <a:rPr lang="zh-CN" altLang="en-US"/>
              <a:pPr>
                <a:defRPr/>
              </a:pPr>
              <a:t>2021/10/8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fld id="{BA36CBC5-A550-47C3-9AE8-5FDC483C7CC6}" type="slidenum">
              <a:rPr lang="zh-CN" altLang="en-US"/>
              <a:pPr/>
              <a:t>‹#›</a:t>
            </a:fld>
            <a:endParaRPr lang="zh-CN" altLang="en-US"/>
          </a:p>
        </p:txBody>
      </p:sp>
    </p:spTree>
    <p:extLst>
      <p:ext uri="{BB962C8B-B14F-4D97-AF65-F5344CB8AC3E}">
        <p14:creationId xmlns:p14="http://schemas.microsoft.com/office/powerpoint/2010/main" val="13122985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D45789B3-9B0C-43C8-91A3-E8151EEB75BA}" type="datetimeFigureOut">
              <a:rPr lang="zh-CN" altLang="en-US"/>
              <a:pPr>
                <a:defRPr/>
              </a:pPr>
              <a:t>2021/10/8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fld id="{B2EDA54E-0F36-4261-865F-2F1EFA25999E}" type="slidenum">
              <a:rPr lang="zh-CN" altLang="en-US"/>
              <a:pPr/>
              <a:t>‹#›</a:t>
            </a:fld>
            <a:endParaRPr lang="zh-CN" altLang="en-US"/>
          </a:p>
        </p:txBody>
      </p:sp>
    </p:spTree>
    <p:extLst>
      <p:ext uri="{BB962C8B-B14F-4D97-AF65-F5344CB8AC3E}">
        <p14:creationId xmlns:p14="http://schemas.microsoft.com/office/powerpoint/2010/main" val="15995056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45872993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427475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33058704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1576001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1757838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9204944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910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45E907B-4AFD-43FB-A942-0B09BA0B661E}" type="datetimeFigureOut">
              <a:rPr lang="zh-CN" altLang="en-US"/>
              <a:pPr>
                <a:defRPr/>
              </a:pPr>
              <a:t>2021/10/8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34CF21C4-30A2-41B3-B224-AE2E76CB239F}" type="slidenum">
              <a:rPr lang="zh-CN" altLang="en-US"/>
              <a:pPr/>
              <a:t>‹#›</a:t>
            </a:fld>
            <a:endParaRPr lang="zh-CN" altLang="en-US"/>
          </a:p>
        </p:txBody>
      </p:sp>
    </p:spTree>
    <p:extLst>
      <p:ext uri="{BB962C8B-B14F-4D97-AF65-F5344CB8AC3E}">
        <p14:creationId xmlns:p14="http://schemas.microsoft.com/office/powerpoint/2010/main" val="57561290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47111703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7137365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638935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9866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CC46BFC4-B8BA-427C-B38C-DDE8191775A7}" type="datetimeFigureOut">
              <a:rPr lang="zh-CN" altLang="en-US"/>
              <a:pPr>
                <a:defRPr/>
              </a:pPr>
              <a:t>2021/10/8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CF2B7345-B5EF-46C3-B777-406184F3ECE2}" type="slidenum">
              <a:rPr lang="zh-CN" altLang="en-US"/>
              <a:pPr/>
              <a:t>‹#›</a:t>
            </a:fld>
            <a:endParaRPr lang="zh-CN" altLang="en-US"/>
          </a:p>
        </p:txBody>
      </p:sp>
    </p:spTree>
    <p:extLst>
      <p:ext uri="{BB962C8B-B14F-4D97-AF65-F5344CB8AC3E}">
        <p14:creationId xmlns:p14="http://schemas.microsoft.com/office/powerpoint/2010/main" val="31709065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98103A51-75D8-41B7-AD6E-DFABF500C202}" type="datetimeFigureOut">
              <a:rPr lang="zh-CN" altLang="en-US"/>
              <a:pPr>
                <a:defRPr/>
              </a:pPr>
              <a:t>2021/10/8</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fld id="{97B6B436-8622-4402-BF16-EF283CF290CC}" type="slidenum">
              <a:rPr lang="zh-CN" altLang="en-US"/>
              <a:pPr/>
              <a:t>‹#›</a:t>
            </a:fld>
            <a:endParaRPr lang="zh-CN" altLang="en-US"/>
          </a:p>
        </p:txBody>
      </p:sp>
    </p:spTree>
    <p:extLst>
      <p:ext uri="{BB962C8B-B14F-4D97-AF65-F5344CB8AC3E}">
        <p14:creationId xmlns:p14="http://schemas.microsoft.com/office/powerpoint/2010/main" val="5579632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32F9835A-C730-4514-979C-984EE739364F}" type="datetimeFigureOut">
              <a:rPr lang="zh-CN" altLang="en-US"/>
              <a:pPr>
                <a:defRPr/>
              </a:pPr>
              <a:t>2021/10/8</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fld id="{BA935A3F-8FDC-46DA-8159-EF3F4EA61691}" type="slidenum">
              <a:rPr lang="zh-CN" altLang="en-US"/>
              <a:pPr/>
              <a:t>‹#›</a:t>
            </a:fld>
            <a:endParaRPr lang="zh-CN" altLang="en-US"/>
          </a:p>
        </p:txBody>
      </p:sp>
    </p:spTree>
    <p:extLst>
      <p:ext uri="{BB962C8B-B14F-4D97-AF65-F5344CB8AC3E}">
        <p14:creationId xmlns:p14="http://schemas.microsoft.com/office/powerpoint/2010/main" val="3792405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D8C6D4BC-4708-430C-98D1-723E5AB4C1EB}" type="datetimeFigureOut">
              <a:rPr lang="zh-CN" altLang="en-US"/>
              <a:pPr>
                <a:defRPr/>
              </a:pPr>
              <a:t>2021/10/8</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fld id="{E9C1376B-DDE4-4917-9749-831E1B81E9B1}" type="slidenum">
              <a:rPr lang="zh-CN" altLang="en-US"/>
              <a:pPr/>
              <a:t>‹#›</a:t>
            </a:fld>
            <a:endParaRPr lang="zh-CN" altLang="en-US"/>
          </a:p>
        </p:txBody>
      </p:sp>
    </p:spTree>
    <p:extLst>
      <p:ext uri="{BB962C8B-B14F-4D97-AF65-F5344CB8AC3E}">
        <p14:creationId xmlns:p14="http://schemas.microsoft.com/office/powerpoint/2010/main" val="42177721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FD761F2-7C92-4865-B3C8-30899BBDC38D}" type="datetimeFigureOut">
              <a:rPr lang="zh-CN" altLang="en-US"/>
              <a:pPr>
                <a:defRPr/>
              </a:pPr>
              <a:t>2021/10/8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EAC1C101-D4C7-4E59-8261-B06672D8022B}" type="slidenum">
              <a:rPr lang="zh-CN" altLang="en-US"/>
              <a:pPr/>
              <a:t>‹#›</a:t>
            </a:fld>
            <a:endParaRPr lang="zh-CN" altLang="en-US"/>
          </a:p>
        </p:txBody>
      </p:sp>
    </p:spTree>
    <p:extLst>
      <p:ext uri="{BB962C8B-B14F-4D97-AF65-F5344CB8AC3E}">
        <p14:creationId xmlns:p14="http://schemas.microsoft.com/office/powerpoint/2010/main" val="131669911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0C82BFE7-0F77-47BA-A58D-4DC21EF0E209}" type="datetimeFigureOut">
              <a:rPr lang="zh-CN" altLang="en-US"/>
              <a:pPr>
                <a:defRPr/>
              </a:pPr>
              <a:t>2021/10/8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36AB8E5A-1620-48B3-A8C9-7B2112DBF9CF}" type="slidenum">
              <a:rPr lang="zh-CN" altLang="en-US"/>
              <a:pPr/>
              <a:t>‹#›</a:t>
            </a:fld>
            <a:endParaRPr lang="zh-CN" altLang="en-US"/>
          </a:p>
        </p:txBody>
      </p:sp>
    </p:spTree>
    <p:extLst>
      <p:ext uri="{BB962C8B-B14F-4D97-AF65-F5344CB8AC3E}">
        <p14:creationId xmlns:p14="http://schemas.microsoft.com/office/powerpoint/2010/main" val="26489289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ea typeface="微软雅黑 Light" pitchFamily="2" charset="-122"/>
              </a:defRPr>
            </a:lvl1pPr>
          </a:lstStyle>
          <a:p>
            <a:pPr>
              <a:defRPr/>
            </a:pPr>
            <a:fld id="{F3C6A837-E4FC-41A8-8BC2-79C670464540}" type="datetimeFigureOut">
              <a:rPr lang="zh-CN" altLang="en-US"/>
              <a:pPr>
                <a:defRPr/>
              </a:pPr>
              <a:t>2021/10/8</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ea typeface="微软雅黑 Light"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93F8CF90-13CA-4139-AE54-353C5813469C}"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2pPr>
      <a:lvl3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3pPr>
      <a:lvl4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4pPr>
      <a:lvl5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5pPr>
      <a:lvl6pPr marL="4572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6pPr>
      <a:lvl7pPr marL="9144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7pPr>
      <a:lvl8pPr marL="13716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8pPr>
      <a:lvl9pPr marL="18288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074" name="组合 6"/>
          <p:cNvGrpSpPr>
            <a:grpSpLocks noChangeAspect="1"/>
          </p:cNvGrpSpPr>
          <p:nvPr userDrawn="1"/>
        </p:nvGrpSpPr>
        <p:grpSpPr bwMode="auto">
          <a:xfrm>
            <a:off x="0" y="0"/>
            <a:ext cx="12190413" cy="6858000"/>
            <a:chOff x="0" y="0"/>
            <a:chExt cx="12191092" cy="6857754"/>
          </a:xfrm>
        </p:grpSpPr>
        <p:pic>
          <p:nvPicPr>
            <p:cNvPr id="3080" name="图片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1092" cy="685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图片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1092" cy="685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6"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5" name="日期占位符 1"/>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ea typeface="微软雅黑 Light" pitchFamily="2" charset="-122"/>
              </a:defRPr>
            </a:lvl1pPr>
          </a:lstStyle>
          <a:p>
            <a:pPr>
              <a:defRPr/>
            </a:pPr>
            <a:fld id="{5D8E2232-263D-4446-9446-BDAAC4002B17}" type="datetimeFigureOut">
              <a:rPr lang="zh-CN" altLang="en-US"/>
              <a:pPr>
                <a:defRPr/>
              </a:pPr>
              <a:t>2021/10/8</a:t>
            </a:fld>
            <a:endParaRPr lang="zh-CN" altLang="en-US"/>
          </a:p>
        </p:txBody>
      </p:sp>
      <p:sp>
        <p:nvSpPr>
          <p:cNvPr id="2056" name="页脚占位符 2"/>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ea typeface="微软雅黑 Light" pitchFamily="2" charset="-122"/>
              </a:defRPr>
            </a:lvl1pPr>
          </a:lstStyle>
          <a:p>
            <a:pPr>
              <a:defRPr/>
            </a:pPr>
            <a:endParaRPr lang="zh-CN" altLang="en-US"/>
          </a:p>
        </p:txBody>
      </p:sp>
      <p:sp>
        <p:nvSpPr>
          <p:cNvPr id="2057" name="灯片编号占位符 3"/>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A027646C-51AC-4A25-9BBE-E09B63938C5D}"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2pPr>
      <a:lvl3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3pPr>
      <a:lvl4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4pPr>
      <a:lvl5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5pPr>
      <a:lvl6pPr marL="4572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6pPr>
      <a:lvl7pPr marL="9144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7pPr>
      <a:lvl8pPr marL="13716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8pPr>
      <a:lvl9pPr marL="18288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组合 6"/>
          <p:cNvGrpSpPr>
            <a:grpSpLocks noChangeAspect="1"/>
          </p:cNvGrpSpPr>
          <p:nvPr userDrawn="1"/>
        </p:nvGrpSpPr>
        <p:grpSpPr bwMode="auto">
          <a:xfrm>
            <a:off x="0" y="0"/>
            <a:ext cx="12190413" cy="6858000"/>
            <a:chOff x="0" y="0"/>
            <a:chExt cx="12191092" cy="6857754"/>
          </a:xfrm>
        </p:grpSpPr>
        <p:pic>
          <p:nvPicPr>
            <p:cNvPr id="4101" name="图片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1092" cy="685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图片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1092" cy="685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4100"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2pPr>
      <a:lvl3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3pPr>
      <a:lvl4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4pPr>
      <a:lvl5pPr algn="l" rtl="0" eaLnBrk="0" fontAlgn="base" hangingPunct="0">
        <a:lnSpc>
          <a:spcPct val="90000"/>
        </a:lnSpc>
        <a:spcBef>
          <a:spcPct val="0"/>
        </a:spcBef>
        <a:spcAft>
          <a:spcPct val="0"/>
        </a:spcAft>
        <a:defRPr sz="4400">
          <a:solidFill>
            <a:schemeClr val="tx1"/>
          </a:solidFill>
          <a:latin typeface="微软雅黑 Light" pitchFamily="2" charset="-122"/>
          <a:ea typeface="微软雅黑 Light" pitchFamily="2" charset="-122"/>
        </a:defRPr>
      </a:lvl5pPr>
      <a:lvl6pPr marL="4572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6pPr>
      <a:lvl7pPr marL="9144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7pPr>
      <a:lvl8pPr marL="13716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8pPr>
      <a:lvl9pPr marL="1828800" algn="l" rtl="0" fontAlgn="base">
        <a:lnSpc>
          <a:spcPct val="90000"/>
        </a:lnSpc>
        <a:spcBef>
          <a:spcPct val="0"/>
        </a:spcBef>
        <a:spcAft>
          <a:spcPct val="0"/>
        </a:spcAft>
        <a:defRPr sz="4400">
          <a:solidFill>
            <a:schemeClr val="tx1"/>
          </a:solidFill>
          <a:latin typeface="微软雅黑 Light" pitchFamily="2" charset="-122"/>
          <a:ea typeface="微软雅黑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813" y="4041775"/>
            <a:ext cx="66262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261938"/>
            <a:ext cx="4614863"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79375"/>
            <a:ext cx="4138613"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4"/>
          <p:cNvGrpSpPr>
            <a:grpSpLocks/>
          </p:cNvGrpSpPr>
          <p:nvPr/>
        </p:nvGrpSpPr>
        <p:grpSpPr bwMode="auto">
          <a:xfrm>
            <a:off x="2482850" y="2239963"/>
            <a:ext cx="7226300" cy="1317625"/>
            <a:chOff x="0" y="0"/>
            <a:chExt cx="7227568" cy="1318789"/>
          </a:xfrm>
        </p:grpSpPr>
        <p:sp>
          <p:nvSpPr>
            <p:cNvPr id="5132" name="文本框 3"/>
            <p:cNvSpPr txBox="1">
              <a:spLocks noChangeArrowheads="1"/>
            </p:cNvSpPr>
            <p:nvPr/>
          </p:nvSpPr>
          <p:spPr bwMode="auto">
            <a:xfrm>
              <a:off x="25302" y="0"/>
              <a:ext cx="7202266" cy="110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6600" b="1" dirty="0">
                  <a:solidFill>
                    <a:schemeClr val="accent1"/>
                  </a:solidFill>
                  <a:latin typeface="微软雅黑" panose="020B0503020204020204" pitchFamily="34" charset="-122"/>
                  <a:ea typeface="微软雅黑" panose="020B0503020204020204" pitchFamily="34" charset="-122"/>
                </a:rPr>
                <a:t>教师资格认定</a:t>
              </a:r>
              <a:endParaRPr lang="zh-CN" altLang="en-US" sz="6600" b="1" dirty="0">
                <a:solidFill>
                  <a:schemeClr val="accent2"/>
                </a:solidFill>
                <a:latin typeface="微软雅黑" panose="020B0503020204020204" pitchFamily="34" charset="-122"/>
                <a:ea typeface="微软雅黑" panose="020B0503020204020204" pitchFamily="34" charset="-122"/>
              </a:endParaRPr>
            </a:p>
          </p:txBody>
        </p:sp>
        <p:grpSp>
          <p:nvGrpSpPr>
            <p:cNvPr id="5133" name="组合 2"/>
            <p:cNvGrpSpPr>
              <a:grpSpLocks/>
            </p:cNvGrpSpPr>
            <p:nvPr/>
          </p:nvGrpSpPr>
          <p:grpSpPr bwMode="auto">
            <a:xfrm>
              <a:off x="0" y="1107996"/>
              <a:ext cx="7227568" cy="210793"/>
              <a:chOff x="0" y="0"/>
              <a:chExt cx="7227568" cy="210793"/>
            </a:xfrm>
          </p:grpSpPr>
          <p:grpSp>
            <p:nvGrpSpPr>
              <p:cNvPr id="5134" name="组合 8"/>
              <p:cNvGrpSpPr>
                <a:grpSpLocks/>
              </p:cNvGrpSpPr>
              <p:nvPr/>
            </p:nvGrpSpPr>
            <p:grpSpPr bwMode="auto">
              <a:xfrm>
                <a:off x="0" y="52698"/>
                <a:ext cx="7227568" cy="105397"/>
                <a:chOff x="0" y="0"/>
                <a:chExt cx="4656093" cy="0"/>
              </a:xfrm>
            </p:grpSpPr>
            <p:cxnSp>
              <p:nvCxnSpPr>
                <p:cNvPr id="5136" name="直接连接符 5"/>
                <p:cNvCxnSpPr>
                  <a:cxnSpLocks noChangeShapeType="1"/>
                </p:cNvCxnSpPr>
                <p:nvPr/>
              </p:nvCxnSpPr>
              <p:spPr bwMode="auto">
                <a:xfrm>
                  <a:off x="0" y="0"/>
                  <a:ext cx="2141493" cy="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cxnSp>
              <p:nvCxnSpPr>
                <p:cNvPr id="5137" name="直接连接符 9"/>
                <p:cNvCxnSpPr>
                  <a:cxnSpLocks noChangeShapeType="1"/>
                </p:cNvCxnSpPr>
                <p:nvPr/>
              </p:nvCxnSpPr>
              <p:spPr bwMode="auto">
                <a:xfrm>
                  <a:off x="2514600" y="0"/>
                  <a:ext cx="2141493" cy="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grpSp>
          <p:sp>
            <p:nvSpPr>
              <p:cNvPr id="5135" name="等腰三角形 10"/>
              <p:cNvSpPr>
                <a:spLocks noChangeArrowheads="1"/>
              </p:cNvSpPr>
              <p:nvPr/>
            </p:nvSpPr>
            <p:spPr bwMode="auto">
              <a:xfrm>
                <a:off x="3491524" y="0"/>
                <a:ext cx="244520" cy="21079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grpSp>
      </p:grpSp>
      <p:grpSp>
        <p:nvGrpSpPr>
          <p:cNvPr id="8" name="组合 43"/>
          <p:cNvGrpSpPr>
            <a:grpSpLocks/>
          </p:cNvGrpSpPr>
          <p:nvPr/>
        </p:nvGrpSpPr>
        <p:grpSpPr bwMode="auto">
          <a:xfrm>
            <a:off x="5450234" y="3862617"/>
            <a:ext cx="1836685" cy="461665"/>
            <a:chOff x="0" y="-105"/>
            <a:chExt cx="1881838" cy="461367"/>
          </a:xfrm>
        </p:grpSpPr>
        <p:sp>
          <p:nvSpPr>
            <p:cNvPr id="5128" name="椭圆 6"/>
            <p:cNvSpPr>
              <a:spLocks noChangeArrowheads="1"/>
            </p:cNvSpPr>
            <p:nvPr/>
          </p:nvSpPr>
          <p:spPr bwMode="auto">
            <a:xfrm>
              <a:off x="0" y="143494"/>
              <a:ext cx="174171" cy="17417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9" name="文本框 17"/>
            <p:cNvSpPr txBox="1">
              <a:spLocks noChangeArrowheads="1"/>
            </p:cNvSpPr>
            <p:nvPr/>
          </p:nvSpPr>
          <p:spPr bwMode="auto">
            <a:xfrm>
              <a:off x="0" y="-105"/>
              <a:ext cx="188183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400" dirty="0">
                  <a:solidFill>
                    <a:schemeClr val="accent2"/>
                  </a:solidFill>
                  <a:latin typeface="Agency FB" panose="020B0503020202020204" pitchFamily="34" charset="0"/>
                </a:rPr>
                <a:t>人事处</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a:grpSpLocks/>
          </p:cNvGrpSpPr>
          <p:nvPr/>
        </p:nvGrpSpPr>
        <p:grpSpPr bwMode="auto">
          <a:xfrm>
            <a:off x="2881313" y="282575"/>
            <a:ext cx="6429375" cy="809625"/>
            <a:chOff x="0" y="0"/>
            <a:chExt cx="6429492" cy="808970"/>
          </a:xfrm>
        </p:grpSpPr>
        <p:sp>
          <p:nvSpPr>
            <p:cNvPr id="17417"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7418"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2" name="圆角矩形 1"/>
          <p:cNvSpPr/>
          <p:nvPr/>
        </p:nvSpPr>
        <p:spPr bwMode="auto">
          <a:xfrm>
            <a:off x="4918216" y="3550331"/>
            <a:ext cx="244334" cy="136975"/>
          </a:xfrm>
          <a:prstGeom prst="round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
        <p:nvSpPr>
          <p:cNvPr id="45" name="矩形 44"/>
          <p:cNvSpPr/>
          <p:nvPr/>
        </p:nvSpPr>
        <p:spPr>
          <a:xfrm>
            <a:off x="1140645" y="1404435"/>
            <a:ext cx="11387579" cy="738664"/>
          </a:xfrm>
          <a:prstGeom prst="rect">
            <a:avLst/>
          </a:prstGeom>
        </p:spPr>
        <p:txBody>
          <a:bodyPr wrap="square">
            <a:spAutoFit/>
          </a:bodyPr>
          <a:lstStyle/>
          <a:p>
            <a:pPr>
              <a:lnSpc>
                <a:spcPct val="150000"/>
              </a:lnSpc>
            </a:pPr>
            <a:r>
              <a:rPr lang="zh-CN" altLang="en-US" sz="2800" b="1" dirty="0">
                <a:solidFill>
                  <a:srgbClr val="C63E55"/>
                </a:solidFill>
                <a:ea typeface="微软雅黑" panose="020B0503020204020204" pitchFamily="34" charset="-122"/>
              </a:rPr>
              <a:t>    辅导员以外专任教师：  任教学科 </a:t>
            </a:r>
            <a:r>
              <a:rPr lang="en-US" altLang="zh-CN" sz="2800" b="1" dirty="0">
                <a:solidFill>
                  <a:srgbClr val="C63E55"/>
                </a:solidFill>
                <a:ea typeface="微软雅黑" panose="020B0503020204020204" pitchFamily="34" charset="-122"/>
              </a:rPr>
              <a:t>                  </a:t>
            </a:r>
            <a:r>
              <a:rPr lang="zh-CN" altLang="en-US" sz="2800" b="1" dirty="0">
                <a:solidFill>
                  <a:srgbClr val="C63E55"/>
                </a:solidFill>
                <a:ea typeface="微软雅黑" panose="020B0503020204020204" pitchFamily="34" charset="-122"/>
              </a:rPr>
              <a:t>毕业证上所写专业</a:t>
            </a:r>
            <a:endParaRPr lang="zh-CN" altLang="en-US" sz="2800" b="1" dirty="0">
              <a:solidFill>
                <a:srgbClr val="C63E55"/>
              </a:solidFill>
            </a:endParaRPr>
          </a:p>
        </p:txBody>
      </p:sp>
      <p:sp>
        <p:nvSpPr>
          <p:cNvPr id="7" name="等号 6"/>
          <p:cNvSpPr/>
          <p:nvPr/>
        </p:nvSpPr>
        <p:spPr bwMode="auto">
          <a:xfrm>
            <a:off x="7218803" y="1559334"/>
            <a:ext cx="571454" cy="514964"/>
          </a:xfrm>
          <a:prstGeom prst="mathEqual">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pic>
        <p:nvPicPr>
          <p:cNvPr id="48" name="图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1541">
            <a:off x="2784135" y="3413572"/>
            <a:ext cx="3400636" cy="2611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4450">
            <a:off x="6186804" y="3438379"/>
            <a:ext cx="3472561" cy="2623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 name="椭圆 46"/>
          <p:cNvSpPr/>
          <p:nvPr/>
        </p:nvSpPr>
        <p:spPr bwMode="auto">
          <a:xfrm rot="21350328">
            <a:off x="4543425" y="4581525"/>
            <a:ext cx="828675" cy="352425"/>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
        <p:nvSpPr>
          <p:cNvPr id="107" name="椭圆 106"/>
          <p:cNvSpPr/>
          <p:nvPr/>
        </p:nvSpPr>
        <p:spPr bwMode="auto">
          <a:xfrm rot="462428">
            <a:off x="7514615" y="4682562"/>
            <a:ext cx="816938" cy="390525"/>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
        <p:nvSpPr>
          <p:cNvPr id="110"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sp>
        <p:nvSpPr>
          <p:cNvPr id="108" name="文本框 107"/>
          <p:cNvSpPr txBox="1"/>
          <p:nvPr/>
        </p:nvSpPr>
        <p:spPr>
          <a:xfrm>
            <a:off x="1489436" y="2451826"/>
            <a:ext cx="9935851" cy="523220"/>
          </a:xfrm>
          <a:prstGeom prst="rect">
            <a:avLst/>
          </a:prstGeom>
          <a:noFill/>
        </p:spPr>
        <p:txBody>
          <a:bodyPr wrap="square" rtlCol="0">
            <a:spAutoFit/>
          </a:bodyPr>
          <a:lstStyle/>
          <a:p>
            <a:r>
              <a:rPr lang="zh-CN" altLang="en-US" sz="2800" b="1" dirty="0">
                <a:solidFill>
                  <a:srgbClr val="C63E55"/>
                </a:solidFill>
                <a:latin typeface="微软雅黑" panose="020B0503020204020204" pitchFamily="34" charset="-122"/>
                <a:ea typeface="微软雅黑" panose="020B0503020204020204" pitchFamily="34" charset="-122"/>
              </a:rPr>
              <a:t>辅导员：  </a:t>
            </a:r>
            <a:r>
              <a:rPr lang="zh-CN" altLang="en-US" sz="2800" b="1" dirty="0">
                <a:solidFill>
                  <a:srgbClr val="C63E55"/>
                </a:solidFill>
                <a:ea typeface="微软雅黑" panose="020B0503020204020204" pitchFamily="34" charset="-122"/>
              </a:rPr>
              <a:t>任教学科            </a:t>
            </a:r>
            <a:r>
              <a:rPr lang="zh-CN" altLang="en-US" sz="2800" b="1" dirty="0">
                <a:solidFill>
                  <a:srgbClr val="C63E55"/>
                </a:solidFill>
                <a:latin typeface="微软雅黑" panose="020B0503020204020204" pitchFamily="34" charset="-122"/>
                <a:ea typeface="微软雅黑" panose="020B0503020204020204" pitchFamily="34" charset="-122"/>
              </a:rPr>
              <a:t>“思想政治教育”</a:t>
            </a:r>
          </a:p>
        </p:txBody>
      </p:sp>
      <p:sp>
        <p:nvSpPr>
          <p:cNvPr id="14" name="等号 6"/>
          <p:cNvSpPr/>
          <p:nvPr/>
        </p:nvSpPr>
        <p:spPr bwMode="auto">
          <a:xfrm>
            <a:off x="5009181" y="2432972"/>
            <a:ext cx="571454" cy="514964"/>
          </a:xfrm>
          <a:prstGeom prst="mathEqual">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Tree>
    <p:extLst>
      <p:ext uri="{BB962C8B-B14F-4D97-AF65-F5344CB8AC3E}">
        <p14:creationId xmlns:p14="http://schemas.microsoft.com/office/powerpoint/2010/main" val="39951456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a:grpSpLocks/>
          </p:cNvGrpSpPr>
          <p:nvPr/>
        </p:nvGrpSpPr>
        <p:grpSpPr bwMode="auto">
          <a:xfrm>
            <a:off x="2881313" y="282575"/>
            <a:ext cx="6429375" cy="809625"/>
            <a:chOff x="0" y="0"/>
            <a:chExt cx="6429492" cy="808970"/>
          </a:xfrm>
        </p:grpSpPr>
        <p:sp>
          <p:nvSpPr>
            <p:cNvPr id="17417"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7418"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2" name="圆角矩形 1"/>
          <p:cNvSpPr/>
          <p:nvPr/>
        </p:nvSpPr>
        <p:spPr bwMode="auto">
          <a:xfrm>
            <a:off x="5308741" y="3625747"/>
            <a:ext cx="244334" cy="136975"/>
          </a:xfrm>
          <a:prstGeom prst="round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
        <p:nvSpPr>
          <p:cNvPr id="45" name="矩形 44"/>
          <p:cNvSpPr/>
          <p:nvPr/>
        </p:nvSpPr>
        <p:spPr>
          <a:xfrm>
            <a:off x="3807976" y="2210648"/>
            <a:ext cx="6745724" cy="1003031"/>
          </a:xfrm>
          <a:prstGeom prst="rect">
            <a:avLst/>
          </a:prstGeom>
        </p:spPr>
        <p:txBody>
          <a:bodyPr wrap="square">
            <a:spAutoFit/>
          </a:bodyPr>
          <a:lstStyle/>
          <a:p>
            <a:pPr>
              <a:lnSpc>
                <a:spcPct val="150000"/>
              </a:lnSpc>
            </a:pPr>
            <a:r>
              <a:rPr lang="zh-CN" altLang="en-US" sz="4400" b="1" dirty="0">
                <a:solidFill>
                  <a:srgbClr val="34457A"/>
                </a:solidFill>
                <a:ea typeface="微软雅黑" panose="020B0503020204020204" pitchFamily="34" charset="-122"/>
              </a:rPr>
              <a:t>    </a:t>
            </a:r>
            <a:endParaRPr lang="zh-CN" altLang="en-US" sz="2000" b="1" dirty="0">
              <a:solidFill>
                <a:srgbClr val="34457A"/>
              </a:solidFill>
            </a:endParaRPr>
          </a:p>
        </p:txBody>
      </p:sp>
      <p:sp>
        <p:nvSpPr>
          <p:cNvPr id="110"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36612">
            <a:off x="873537" y="1860094"/>
            <a:ext cx="2450204" cy="3531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文本框 4"/>
          <p:cNvSpPr txBox="1"/>
          <p:nvPr/>
        </p:nvSpPr>
        <p:spPr>
          <a:xfrm>
            <a:off x="3926321" y="1553882"/>
            <a:ext cx="8187121" cy="1107996"/>
          </a:xfrm>
          <a:prstGeom prst="rect">
            <a:avLst/>
          </a:prstGeom>
          <a:noFill/>
        </p:spPr>
        <p:txBody>
          <a:bodyPr wrap="square" rtlCol="0">
            <a:spAutoFit/>
          </a:bodyPr>
          <a:lstStyle/>
          <a:p>
            <a:pPr>
              <a:lnSpc>
                <a:spcPct val="150000"/>
              </a:lnSpc>
            </a:pPr>
            <a:r>
              <a:rPr lang="zh-CN" altLang="en-US" sz="2400" b="1" dirty="0">
                <a:solidFill>
                  <a:srgbClr val="34457A"/>
                </a:solidFill>
                <a:latin typeface="微软雅黑" panose="020B0503020204020204" pitchFamily="34" charset="-122"/>
                <a:ea typeface="微软雅黑" panose="020B0503020204020204" pitchFamily="34" charset="-122"/>
              </a:rPr>
              <a:t>    </a:t>
            </a:r>
            <a:r>
              <a:rPr lang="zh-CN" altLang="en-US" sz="4400" b="1" dirty="0">
                <a:solidFill>
                  <a:srgbClr val="C63E55"/>
                </a:solidFill>
                <a:latin typeface="微软雅黑" panose="020B0503020204020204" pitchFamily="34" charset="-122"/>
                <a:ea typeface="微软雅黑" panose="020B0503020204020204" pitchFamily="34" charset="-122"/>
              </a:rPr>
              <a:t>若</a:t>
            </a:r>
            <a:r>
              <a:rPr lang="zh-CN" altLang="en-US" sz="2400" b="1" dirty="0">
                <a:solidFill>
                  <a:srgbClr val="34457A"/>
                </a:solidFill>
                <a:latin typeface="微软雅黑" panose="020B0503020204020204" pitchFamily="34" charset="-122"/>
                <a:ea typeface="微软雅黑" panose="020B0503020204020204" pitchFamily="34" charset="-122"/>
              </a:rPr>
              <a:t>为国外学历，则：</a:t>
            </a:r>
            <a:r>
              <a:rPr lang="zh-CN" altLang="en-US" sz="2400" b="1" dirty="0">
                <a:solidFill>
                  <a:srgbClr val="34457A"/>
                </a:solidFill>
                <a:ea typeface="微软雅黑" panose="020B0503020204020204" pitchFamily="34" charset="-122"/>
              </a:rPr>
              <a:t>任教学科 </a:t>
            </a:r>
            <a:r>
              <a:rPr lang="en-US" altLang="zh-CN" sz="2400" b="1" dirty="0">
                <a:solidFill>
                  <a:srgbClr val="34457A"/>
                </a:solidFill>
                <a:ea typeface="微软雅黑" panose="020B0503020204020204" pitchFamily="34" charset="-122"/>
              </a:rPr>
              <a:t>= </a:t>
            </a:r>
            <a:r>
              <a:rPr lang="zh-CN" altLang="en-US" sz="2400" b="1" dirty="0">
                <a:solidFill>
                  <a:srgbClr val="34457A"/>
                </a:solidFill>
                <a:ea typeface="微软雅黑" panose="020B0503020204020204" pitchFamily="34" charset="-122"/>
              </a:rPr>
              <a:t>教育部认证所写专业。</a:t>
            </a:r>
            <a:endParaRPr lang="zh-CN" altLang="en-US" sz="2000" b="1" dirty="0">
              <a:solidFill>
                <a:srgbClr val="34457A"/>
              </a:solidFill>
            </a:endParaRPr>
          </a:p>
        </p:txBody>
      </p:sp>
      <p:sp>
        <p:nvSpPr>
          <p:cNvPr id="17" name="文本框 16"/>
          <p:cNvSpPr txBox="1"/>
          <p:nvPr/>
        </p:nvSpPr>
        <p:spPr>
          <a:xfrm>
            <a:off x="3926323" y="3318644"/>
            <a:ext cx="7528501" cy="2215991"/>
          </a:xfrm>
          <a:prstGeom prst="rect">
            <a:avLst/>
          </a:prstGeom>
          <a:noFill/>
        </p:spPr>
        <p:txBody>
          <a:bodyPr wrap="square" rtlCol="0">
            <a:spAutoFit/>
          </a:bodyPr>
          <a:lstStyle/>
          <a:p>
            <a:pPr>
              <a:lnSpc>
                <a:spcPct val="150000"/>
              </a:lnSpc>
            </a:pPr>
            <a:r>
              <a:rPr lang="zh-CN" altLang="en-US" sz="2400" b="1" dirty="0">
                <a:solidFill>
                  <a:srgbClr val="34457A"/>
                </a:solidFill>
                <a:latin typeface="微软雅黑" panose="020B0503020204020204" pitchFamily="34" charset="-122"/>
                <a:ea typeface="微软雅黑" panose="020B0503020204020204" pitchFamily="34" charset="-122"/>
              </a:rPr>
              <a:t>    </a:t>
            </a:r>
            <a:r>
              <a:rPr lang="zh-CN" altLang="en-US" sz="4400" b="1" dirty="0">
                <a:solidFill>
                  <a:srgbClr val="C63E55"/>
                </a:solidFill>
                <a:latin typeface="微软雅黑" panose="020B0503020204020204" pitchFamily="34" charset="-122"/>
                <a:ea typeface="微软雅黑" panose="020B0503020204020204" pitchFamily="34" charset="-122"/>
              </a:rPr>
              <a:t>另</a:t>
            </a:r>
            <a:r>
              <a:rPr lang="zh-CN" altLang="en-US" sz="2400" b="1" dirty="0">
                <a:solidFill>
                  <a:srgbClr val="34457A"/>
                </a:solidFill>
                <a:latin typeface="微软雅黑" panose="020B0503020204020204" pitchFamily="34" charset="-122"/>
                <a:ea typeface="微软雅黑" panose="020B0503020204020204" pitchFamily="34" charset="-122"/>
              </a:rPr>
              <a:t>外，毕业学校也要严格按照教育部认证上所写的学校名称填写，务必加上国别，例如“日本早稻田大学”、“韩国延世大学”等。</a:t>
            </a:r>
          </a:p>
        </p:txBody>
      </p:sp>
    </p:spTree>
    <p:extLst>
      <p:ext uri="{BB962C8B-B14F-4D97-AF65-F5344CB8AC3E}">
        <p14:creationId xmlns:p14="http://schemas.microsoft.com/office/powerpoint/2010/main" val="32841853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a:grpSpLocks/>
          </p:cNvGrpSpPr>
          <p:nvPr/>
        </p:nvGrpSpPr>
        <p:grpSpPr bwMode="auto">
          <a:xfrm>
            <a:off x="2881313" y="282575"/>
            <a:ext cx="6429375" cy="809625"/>
            <a:chOff x="0" y="0"/>
            <a:chExt cx="6429492" cy="808970"/>
          </a:xfrm>
        </p:grpSpPr>
        <p:sp>
          <p:nvSpPr>
            <p:cNvPr id="17417"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7418"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2" name="圆角矩形 1"/>
          <p:cNvSpPr/>
          <p:nvPr/>
        </p:nvSpPr>
        <p:spPr bwMode="auto">
          <a:xfrm>
            <a:off x="5308741" y="3530497"/>
            <a:ext cx="244334" cy="136975"/>
          </a:xfrm>
          <a:prstGeom prst="round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
        <p:nvSpPr>
          <p:cNvPr id="110"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sp>
        <p:nvSpPr>
          <p:cNvPr id="17" name="文本框 16"/>
          <p:cNvSpPr txBox="1"/>
          <p:nvPr/>
        </p:nvSpPr>
        <p:spPr>
          <a:xfrm>
            <a:off x="292231" y="1811767"/>
            <a:ext cx="11899769" cy="4062651"/>
          </a:xfrm>
          <a:prstGeom prst="rect">
            <a:avLst/>
          </a:prstGeom>
          <a:noFill/>
        </p:spPr>
        <p:txBody>
          <a:bodyPr wrap="square" rtlCol="0">
            <a:spAutoFit/>
          </a:bodyPr>
          <a:lstStyle/>
          <a:p>
            <a:pPr>
              <a:lnSpc>
                <a:spcPct val="150000"/>
              </a:lnSpc>
            </a:pPr>
            <a:r>
              <a:rPr lang="zh-CN" altLang="en-US" sz="4400" b="1" dirty="0">
                <a:solidFill>
                  <a:srgbClr val="C63E55"/>
                </a:solidFill>
                <a:latin typeface="微软雅黑" panose="020B0503020204020204" pitchFamily="34" charset="-122"/>
                <a:ea typeface="微软雅黑" panose="020B0503020204020204" pitchFamily="34" charset="-122"/>
              </a:rPr>
              <a:t>是</a:t>
            </a:r>
            <a:r>
              <a:rPr lang="zh-CN" altLang="en-US" sz="2400" b="1" dirty="0">
                <a:solidFill>
                  <a:srgbClr val="34457A"/>
                </a:solidFill>
                <a:latin typeface="微软雅黑" panose="020B0503020204020204" pitchFamily="34" charset="-122"/>
                <a:ea typeface="微软雅黑" panose="020B0503020204020204" pitchFamily="34" charset="-122"/>
              </a:rPr>
              <a:t>否在校生：选“否”</a:t>
            </a:r>
            <a:endParaRPr lang="en-US" altLang="zh-CN" sz="2400" b="1" dirty="0">
              <a:solidFill>
                <a:srgbClr val="34457A"/>
              </a:solidFill>
              <a:latin typeface="微软雅黑" panose="020B0503020204020204" pitchFamily="34" charset="-122"/>
              <a:ea typeface="微软雅黑" panose="020B0503020204020204" pitchFamily="34" charset="-122"/>
            </a:endParaRPr>
          </a:p>
          <a:p>
            <a:pPr>
              <a:lnSpc>
                <a:spcPct val="150000"/>
              </a:lnSpc>
            </a:pPr>
            <a:r>
              <a:rPr lang="zh-CN" altLang="en-US" sz="4400" b="1" dirty="0">
                <a:solidFill>
                  <a:srgbClr val="C63E55"/>
                </a:solidFill>
                <a:latin typeface="微软雅黑" panose="020B0503020204020204" pitchFamily="34" charset="-122"/>
                <a:ea typeface="微软雅黑" panose="020B0503020204020204" pitchFamily="34" charset="-122"/>
              </a:rPr>
              <a:t>现</a:t>
            </a:r>
            <a:r>
              <a:rPr lang="zh-CN" altLang="en-US" sz="2400" b="1" dirty="0">
                <a:solidFill>
                  <a:srgbClr val="34457A"/>
                </a:solidFill>
                <a:latin typeface="微软雅黑" panose="020B0503020204020204" pitchFamily="34" charset="-122"/>
                <a:ea typeface="微软雅黑" panose="020B0503020204020204" pitchFamily="34" charset="-122"/>
              </a:rPr>
              <a:t>从事职业：选“在职教学人员” </a:t>
            </a:r>
            <a:endParaRPr lang="en-US" altLang="zh-CN" sz="2400" b="1" dirty="0">
              <a:solidFill>
                <a:srgbClr val="34457A"/>
              </a:solidFill>
              <a:latin typeface="微软雅黑" panose="020B0503020204020204" pitchFamily="34" charset="-122"/>
              <a:ea typeface="微软雅黑" panose="020B0503020204020204" pitchFamily="34" charset="-122"/>
            </a:endParaRPr>
          </a:p>
          <a:p>
            <a:pPr>
              <a:lnSpc>
                <a:spcPct val="150000"/>
              </a:lnSpc>
            </a:pPr>
            <a:r>
              <a:rPr lang="zh-CN" altLang="en-US" sz="4400" b="1" dirty="0">
                <a:solidFill>
                  <a:srgbClr val="C63E55"/>
                </a:solidFill>
                <a:latin typeface="微软雅黑" panose="020B0503020204020204" pitchFamily="34" charset="-122"/>
                <a:ea typeface="微软雅黑" panose="020B0503020204020204" pitchFamily="34" charset="-122"/>
              </a:rPr>
              <a:t>工</a:t>
            </a:r>
            <a:r>
              <a:rPr lang="zh-CN" altLang="en-US" sz="2400" b="1" dirty="0">
                <a:solidFill>
                  <a:srgbClr val="34457A"/>
                </a:solidFill>
                <a:latin typeface="微软雅黑" panose="020B0503020204020204" pitchFamily="34" charset="-122"/>
                <a:ea typeface="微软雅黑" panose="020B0503020204020204" pitchFamily="34" charset="-122"/>
              </a:rPr>
              <a:t>作单位：填“吉林师范大学”</a:t>
            </a:r>
            <a:endParaRPr lang="en-US" altLang="zh-CN" sz="2400" b="1" dirty="0">
              <a:solidFill>
                <a:srgbClr val="34457A"/>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34457A"/>
                </a:solidFill>
                <a:latin typeface="微软雅黑" panose="020B0503020204020204" pitchFamily="34" charset="-122"/>
                <a:ea typeface="微软雅黑" panose="020B0503020204020204" pitchFamily="34" charset="-122"/>
              </a:rPr>
              <a:t> </a:t>
            </a:r>
            <a:r>
              <a:rPr lang="zh-CN" altLang="en-US" sz="4000" b="1" dirty="0">
                <a:solidFill>
                  <a:srgbClr val="C63E55"/>
                </a:solidFill>
                <a:latin typeface="微软雅黑" panose="020B0503020204020204" pitchFamily="34" charset="-122"/>
                <a:ea typeface="微软雅黑" panose="020B0503020204020204" pitchFamily="34" charset="-122"/>
              </a:rPr>
              <a:t>通</a:t>
            </a:r>
            <a:r>
              <a:rPr lang="zh-CN" altLang="en-US" sz="2400" b="1" dirty="0">
                <a:solidFill>
                  <a:srgbClr val="34457A"/>
                </a:solidFill>
                <a:latin typeface="微软雅黑" panose="020B0503020204020204" pitchFamily="34" charset="-122"/>
                <a:ea typeface="微软雅黑" panose="020B0503020204020204" pitchFamily="34" charset="-122"/>
              </a:rPr>
              <a:t>讯地址要写具体地址，如“吉林省四平市铁西区海丰大街</a:t>
            </a:r>
            <a:r>
              <a:rPr lang="en-US" altLang="zh-CN" sz="2400" b="1" dirty="0">
                <a:solidFill>
                  <a:srgbClr val="34457A"/>
                </a:solidFill>
                <a:latin typeface="微软雅黑" panose="020B0503020204020204" pitchFamily="34" charset="-122"/>
                <a:ea typeface="微软雅黑" panose="020B0503020204020204" pitchFamily="34" charset="-122"/>
              </a:rPr>
              <a:t>1301</a:t>
            </a:r>
            <a:r>
              <a:rPr lang="zh-CN" altLang="en-US" sz="2400" b="1" dirty="0">
                <a:solidFill>
                  <a:srgbClr val="34457A"/>
                </a:solidFill>
                <a:latin typeface="微软雅黑" panose="020B0503020204020204" pitchFamily="34" charset="-122"/>
                <a:ea typeface="微软雅黑" panose="020B0503020204020204" pitchFamily="34" charset="-122"/>
              </a:rPr>
              <a:t>号吉林师范大学”。</a:t>
            </a:r>
          </a:p>
        </p:txBody>
      </p:sp>
      <p:pic>
        <p:nvPicPr>
          <p:cNvPr id="8" name="图片 7"/>
          <p:cNvPicPr/>
          <p:nvPr/>
        </p:nvPicPr>
        <p:blipFill>
          <a:blip r:embed="rId2"/>
          <a:stretch>
            <a:fillRect/>
          </a:stretch>
        </p:blipFill>
        <p:spPr>
          <a:xfrm>
            <a:off x="5553075" y="1834374"/>
            <a:ext cx="5673867" cy="3060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02617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a:grpSpLocks/>
          </p:cNvGrpSpPr>
          <p:nvPr/>
        </p:nvGrpSpPr>
        <p:grpSpPr bwMode="auto">
          <a:xfrm>
            <a:off x="2881313" y="282575"/>
            <a:ext cx="6429375" cy="809625"/>
            <a:chOff x="0" y="0"/>
            <a:chExt cx="6429492" cy="808970"/>
          </a:xfrm>
        </p:grpSpPr>
        <p:sp>
          <p:nvSpPr>
            <p:cNvPr id="17417"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7418"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14" name="矩形 10"/>
          <p:cNvSpPr>
            <a:spLocks noChangeArrowheads="1"/>
          </p:cNvSpPr>
          <p:nvPr/>
        </p:nvSpPr>
        <p:spPr bwMode="auto">
          <a:xfrm>
            <a:off x="1613839" y="1831887"/>
            <a:ext cx="8173831" cy="31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buFont typeface="Arial" panose="020B0604020202020204" pitchFamily="34" charset="0"/>
              <a:buNone/>
            </a:pPr>
            <a:r>
              <a:rPr lang="zh-CN" altLang="en-US" sz="2000" b="1" dirty="0">
                <a:solidFill>
                  <a:srgbClr val="404040"/>
                </a:solidFill>
                <a:latin typeface="微软雅黑" panose="020B0503020204020204" pitchFamily="34" charset="-122"/>
                <a:ea typeface="微软雅黑" panose="020B0503020204020204" pitchFamily="34" charset="-122"/>
              </a:rPr>
              <a:t>上传近期免冠正面</a:t>
            </a:r>
            <a:r>
              <a:rPr lang="en-US" altLang="zh-CN" sz="3200" b="1" dirty="0">
                <a:solidFill>
                  <a:srgbClr val="C00000"/>
                </a:solidFill>
                <a:latin typeface="微软雅黑" panose="020B0503020204020204" pitchFamily="34" charset="-122"/>
                <a:ea typeface="微软雅黑" panose="020B0503020204020204" pitchFamily="34" charset="-122"/>
              </a:rPr>
              <a:t>1</a:t>
            </a:r>
            <a:r>
              <a:rPr lang="zh-CN" altLang="en-US" sz="3200" b="1" dirty="0">
                <a:solidFill>
                  <a:srgbClr val="C00000"/>
                </a:solidFill>
                <a:latin typeface="微软雅黑" panose="020B0503020204020204" pitchFamily="34" charset="-122"/>
                <a:ea typeface="微软雅黑" panose="020B0503020204020204" pitchFamily="34" charset="-122"/>
              </a:rPr>
              <a:t>寸</a:t>
            </a:r>
            <a:r>
              <a:rPr lang="zh-CN" altLang="en-US" sz="2000" b="1" dirty="0">
                <a:solidFill>
                  <a:srgbClr val="404040"/>
                </a:solidFill>
                <a:latin typeface="微软雅黑" panose="020B0503020204020204" pitchFamily="34" charset="-122"/>
                <a:ea typeface="微软雅黑" panose="020B0503020204020204" pitchFamily="34" charset="-122"/>
              </a:rPr>
              <a:t>彩色</a:t>
            </a:r>
            <a:r>
              <a:rPr lang="zh-CN" altLang="en-US" sz="3200" b="1" dirty="0">
                <a:solidFill>
                  <a:srgbClr val="C00000"/>
                </a:solidFill>
                <a:latin typeface="微软雅黑" panose="020B0503020204020204" pitchFamily="34" charset="-122"/>
                <a:ea typeface="微软雅黑" panose="020B0503020204020204" pitchFamily="34" charset="-122"/>
              </a:rPr>
              <a:t>白底</a:t>
            </a:r>
            <a:r>
              <a:rPr lang="zh-CN" altLang="en-US" sz="2000" b="1" dirty="0">
                <a:solidFill>
                  <a:srgbClr val="404040"/>
                </a:solidFill>
                <a:latin typeface="微软雅黑" panose="020B0503020204020204" pitchFamily="34" charset="-122"/>
                <a:ea typeface="微软雅黑" panose="020B0503020204020204" pitchFamily="34" charset="-122"/>
              </a:rPr>
              <a:t>证件照（上传格式为</a:t>
            </a:r>
            <a:r>
              <a:rPr lang="en-US" altLang="zh-CN" sz="2000" b="1" dirty="0">
                <a:solidFill>
                  <a:srgbClr val="404040"/>
                </a:solidFill>
                <a:latin typeface="微软雅黑" panose="020B0503020204020204" pitchFamily="34" charset="-122"/>
                <a:ea typeface="微软雅黑" panose="020B0503020204020204" pitchFamily="34" charset="-122"/>
              </a:rPr>
              <a:t>JPG/JPEG</a:t>
            </a:r>
            <a:r>
              <a:rPr lang="zh-CN" altLang="en-US" sz="2000" b="1" dirty="0">
                <a:solidFill>
                  <a:srgbClr val="404040"/>
                </a:solidFill>
                <a:latin typeface="微软雅黑" panose="020B0503020204020204" pitchFamily="34" charset="-122"/>
                <a:ea typeface="微软雅黑" panose="020B0503020204020204" pitchFamily="34" charset="-122"/>
              </a:rPr>
              <a:t>格式，不大于</a:t>
            </a:r>
            <a:r>
              <a:rPr lang="en-US" altLang="zh-CN" sz="2000" b="1" dirty="0">
                <a:solidFill>
                  <a:srgbClr val="404040"/>
                </a:solidFill>
                <a:latin typeface="微软雅黑" panose="020B0503020204020204" pitchFamily="34" charset="-122"/>
                <a:ea typeface="微软雅黑" panose="020B0503020204020204" pitchFamily="34" charset="-122"/>
              </a:rPr>
              <a:t>200K</a:t>
            </a:r>
            <a:r>
              <a:rPr lang="zh-CN" altLang="en-US" sz="2000" b="1" dirty="0">
                <a:solidFill>
                  <a:srgbClr val="404040"/>
                </a:solidFill>
                <a:latin typeface="微软雅黑" panose="020B0503020204020204" pitchFamily="34" charset="-122"/>
                <a:ea typeface="微软雅黑" panose="020B0503020204020204" pitchFamily="34" charset="-122"/>
              </a:rPr>
              <a:t>），与体检表粘贴照片、交材料时上交的照片</a:t>
            </a:r>
            <a:r>
              <a:rPr lang="zh-CN" altLang="en-US" sz="3200" b="1" dirty="0">
                <a:solidFill>
                  <a:srgbClr val="C00000"/>
                </a:solidFill>
                <a:latin typeface="微软雅黑" panose="020B0503020204020204" pitchFamily="34" charset="-122"/>
                <a:ea typeface="微软雅黑" panose="020B0503020204020204" pitchFamily="34" charset="-122"/>
              </a:rPr>
              <a:t>同版</a:t>
            </a:r>
            <a:r>
              <a:rPr lang="zh-CN" altLang="en-US" sz="2000" b="1" dirty="0">
                <a:solidFill>
                  <a:srgbClr val="404040"/>
                </a:solidFill>
                <a:latin typeface="微软雅黑" panose="020B0503020204020204" pitchFamily="34" charset="-122"/>
                <a:ea typeface="微软雅黑" panose="020B0503020204020204" pitchFamily="34" charset="-122"/>
              </a:rPr>
              <a:t>。</a:t>
            </a:r>
            <a:endParaRPr lang="en-US" altLang="zh-CN" sz="2000" b="1" dirty="0">
              <a:solidFill>
                <a:srgbClr val="40404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endParaRPr lang="en-US" altLang="zh-CN" sz="2000" b="1" dirty="0">
              <a:solidFill>
                <a:srgbClr val="40404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zh-CN" altLang="en-US" sz="3200" b="1" dirty="0">
                <a:solidFill>
                  <a:srgbClr val="C00000"/>
                </a:solidFill>
                <a:latin typeface="微软雅黑" panose="020B0503020204020204" pitchFamily="34" charset="-122"/>
                <a:ea typeface="微软雅黑" panose="020B0503020204020204" pitchFamily="34" charset="-122"/>
              </a:rPr>
              <a:t>在校职务</a:t>
            </a:r>
            <a:r>
              <a:rPr lang="zh-CN" altLang="en-US" sz="2000" b="1" dirty="0">
                <a:solidFill>
                  <a:srgbClr val="404040"/>
                </a:solidFill>
                <a:latin typeface="微软雅黑" panose="020B0503020204020204" pitchFamily="34" charset="-122"/>
                <a:ea typeface="微软雅黑" panose="020B0503020204020204" pitchFamily="34" charset="-122"/>
              </a:rPr>
              <a:t>只能写“学生”或“教师”或“辅导员”（仅辅导员填写） 。</a:t>
            </a:r>
            <a:endParaRPr lang="en-US" altLang="zh-CN" sz="2000" b="1" dirty="0">
              <a:solidFill>
                <a:srgbClr val="404040"/>
              </a:solidFill>
              <a:latin typeface="微软雅黑" panose="020B0503020204020204" pitchFamily="34" charset="-122"/>
              <a:ea typeface="微软雅黑" panose="020B0503020204020204" pitchFamily="34" charset="-122"/>
            </a:endParaRPr>
          </a:p>
        </p:txBody>
      </p:sp>
      <p:sp>
        <p:nvSpPr>
          <p:cNvPr id="2" name="圆角矩形 1"/>
          <p:cNvSpPr/>
          <p:nvPr/>
        </p:nvSpPr>
        <p:spPr bwMode="auto">
          <a:xfrm>
            <a:off x="6382711" y="4095244"/>
            <a:ext cx="244334" cy="136975"/>
          </a:xfrm>
          <a:prstGeom prst="round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Tree>
    <p:extLst>
      <p:ext uri="{BB962C8B-B14F-4D97-AF65-F5344CB8AC3E}">
        <p14:creationId xmlns:p14="http://schemas.microsoft.com/office/powerpoint/2010/main" val="8451377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a:grpSpLocks/>
          </p:cNvGrpSpPr>
          <p:nvPr/>
        </p:nvGrpSpPr>
        <p:grpSpPr bwMode="auto">
          <a:xfrm>
            <a:off x="2881313" y="282575"/>
            <a:ext cx="6429375" cy="809625"/>
            <a:chOff x="0" y="0"/>
            <a:chExt cx="6429492" cy="808970"/>
          </a:xfrm>
        </p:grpSpPr>
        <p:sp>
          <p:nvSpPr>
            <p:cNvPr id="17417"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7418"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14" name="矩形 10"/>
          <p:cNvSpPr>
            <a:spLocks noChangeArrowheads="1"/>
          </p:cNvSpPr>
          <p:nvPr/>
        </p:nvSpPr>
        <p:spPr bwMode="auto">
          <a:xfrm>
            <a:off x="1573734" y="1282264"/>
            <a:ext cx="8173831" cy="7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buFont typeface="Arial" panose="020B0604020202020204" pitchFamily="34" charset="0"/>
              <a:buNone/>
            </a:pPr>
            <a:r>
              <a:rPr lang="zh-CN" altLang="en-US" sz="3200" b="1" dirty="0">
                <a:solidFill>
                  <a:srgbClr val="C00000"/>
                </a:solidFill>
                <a:latin typeface="微软雅黑" panose="020B0503020204020204" pitchFamily="34" charset="-122"/>
                <a:ea typeface="微软雅黑" panose="020B0503020204020204" pitchFamily="34" charset="-122"/>
              </a:rPr>
              <a:t>简历最后一条信息</a:t>
            </a:r>
            <a:r>
              <a:rPr lang="zh-CN" altLang="en-US" sz="2000" b="1" dirty="0">
                <a:solidFill>
                  <a:srgbClr val="404040"/>
                </a:solidFill>
                <a:latin typeface="微软雅黑" panose="020B0503020204020204" pitchFamily="34" charset="-122"/>
                <a:ea typeface="微软雅黑" panose="020B0503020204020204" pitchFamily="34" charset="-122"/>
              </a:rPr>
              <a:t>一定要参照红框中部分填写</a:t>
            </a:r>
            <a:endParaRPr lang="en-US" altLang="zh-CN" sz="2000" b="1" dirty="0">
              <a:solidFill>
                <a:srgbClr val="404040"/>
              </a:solidFill>
              <a:latin typeface="微软雅黑" panose="020B0503020204020204" pitchFamily="34" charset="-122"/>
              <a:ea typeface="微软雅黑" panose="020B0503020204020204" pitchFamily="34" charset="-122"/>
            </a:endParaRPr>
          </a:p>
        </p:txBody>
      </p:sp>
      <p:sp>
        <p:nvSpPr>
          <p:cNvPr id="2" name="圆角矩形 1"/>
          <p:cNvSpPr/>
          <p:nvPr/>
        </p:nvSpPr>
        <p:spPr bwMode="auto">
          <a:xfrm>
            <a:off x="6382711" y="4095244"/>
            <a:ext cx="244334" cy="136975"/>
          </a:xfrm>
          <a:prstGeom prst="round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pic>
        <p:nvPicPr>
          <p:cNvPr id="13" name="图片 12"/>
          <p:cNvPicPr/>
          <p:nvPr/>
        </p:nvPicPr>
        <p:blipFill>
          <a:blip r:embed="rId3"/>
          <a:stretch>
            <a:fillRect/>
          </a:stretch>
        </p:blipFill>
        <p:spPr>
          <a:xfrm>
            <a:off x="1573733" y="2225671"/>
            <a:ext cx="8173831" cy="2639268"/>
          </a:xfrm>
          <a:prstGeom prst="rect">
            <a:avLst/>
          </a:prstGeom>
        </p:spPr>
      </p:pic>
      <p:sp>
        <p:nvSpPr>
          <p:cNvPr id="4" name="箭头: 下 3">
            <a:extLst>
              <a:ext uri="{FF2B5EF4-FFF2-40B4-BE49-F238E27FC236}">
                <a16:creationId xmlns:a16="http://schemas.microsoft.com/office/drawing/2014/main" id="{27B65B7C-3F77-4735-8A63-5FFB92D95F28}"/>
              </a:ext>
            </a:extLst>
          </p:cNvPr>
          <p:cNvSpPr/>
          <p:nvPr/>
        </p:nvSpPr>
        <p:spPr bwMode="auto">
          <a:xfrm>
            <a:off x="8025062" y="1600030"/>
            <a:ext cx="328863" cy="363790"/>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Tree>
    <p:extLst>
      <p:ext uri="{BB962C8B-B14F-4D97-AF65-F5344CB8AC3E}">
        <p14:creationId xmlns:p14="http://schemas.microsoft.com/office/powerpoint/2010/main" val="17713864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a:grpSpLocks/>
          </p:cNvGrpSpPr>
          <p:nvPr/>
        </p:nvGrpSpPr>
        <p:grpSpPr bwMode="auto">
          <a:xfrm>
            <a:off x="2881313" y="282575"/>
            <a:ext cx="6429375" cy="809625"/>
            <a:chOff x="0" y="0"/>
            <a:chExt cx="6429492" cy="808970"/>
          </a:xfrm>
        </p:grpSpPr>
        <p:sp>
          <p:nvSpPr>
            <p:cNvPr id="17417"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7418"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14" name="矩形 10"/>
          <p:cNvSpPr>
            <a:spLocks noChangeArrowheads="1"/>
          </p:cNvSpPr>
          <p:nvPr/>
        </p:nvSpPr>
        <p:spPr bwMode="auto">
          <a:xfrm>
            <a:off x="4727844" y="1872285"/>
            <a:ext cx="30492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buFont typeface="Arial" panose="020B0604020202020204" pitchFamily="34" charset="0"/>
              <a:buNone/>
            </a:pPr>
            <a:r>
              <a:rPr lang="zh-CN" altLang="en-US" sz="2000" b="1" dirty="0">
                <a:solidFill>
                  <a:srgbClr val="C63E55"/>
                </a:solidFill>
                <a:latin typeface="微软雅黑" panose="020B0503020204020204" pitchFamily="34" charset="-122"/>
                <a:ea typeface="微软雅黑" panose="020B0503020204020204" pitchFamily="34" charset="-122"/>
              </a:rPr>
              <a:t>此项出现表示申报成功！</a:t>
            </a:r>
            <a:endParaRPr lang="en-US" altLang="zh-CN" sz="2000" b="1" dirty="0">
              <a:solidFill>
                <a:srgbClr val="C63E55"/>
              </a:solidFill>
              <a:latin typeface="微软雅黑" panose="020B0503020204020204" pitchFamily="34" charset="-122"/>
              <a:ea typeface="微软雅黑" panose="020B0503020204020204" pitchFamily="34" charset="-122"/>
            </a:endParaRPr>
          </a:p>
        </p:txBody>
      </p:sp>
      <p:sp>
        <p:nvSpPr>
          <p:cNvPr id="2" name="圆角矩形 1"/>
          <p:cNvSpPr/>
          <p:nvPr/>
        </p:nvSpPr>
        <p:spPr bwMode="auto">
          <a:xfrm>
            <a:off x="6382711" y="4095244"/>
            <a:ext cx="244334" cy="136975"/>
          </a:xfrm>
          <a:prstGeom prst="round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pic>
        <p:nvPicPr>
          <p:cNvPr id="5" name="图片 4">
            <a:extLst>
              <a:ext uri="{FF2B5EF4-FFF2-40B4-BE49-F238E27FC236}">
                <a16:creationId xmlns:a16="http://schemas.microsoft.com/office/drawing/2014/main" id="{3BE4776A-B5EB-4CD3-8470-076CAEF02674}"/>
              </a:ext>
            </a:extLst>
          </p:cNvPr>
          <p:cNvPicPr>
            <a:picLocks noChangeAspect="1"/>
          </p:cNvPicPr>
          <p:nvPr/>
        </p:nvPicPr>
        <p:blipFill>
          <a:blip r:embed="rId3"/>
          <a:stretch>
            <a:fillRect/>
          </a:stretch>
        </p:blipFill>
        <p:spPr>
          <a:xfrm>
            <a:off x="782704" y="2718706"/>
            <a:ext cx="10626591" cy="2898889"/>
          </a:xfrm>
          <a:prstGeom prst="rect">
            <a:avLst/>
          </a:prstGeom>
        </p:spPr>
      </p:pic>
    </p:spTree>
    <p:extLst>
      <p:ext uri="{BB962C8B-B14F-4D97-AF65-F5344CB8AC3E}">
        <p14:creationId xmlns:p14="http://schemas.microsoft.com/office/powerpoint/2010/main" val="20261375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06"/>
          <p:cNvGrpSpPr>
            <a:grpSpLocks/>
          </p:cNvGrpSpPr>
          <p:nvPr/>
        </p:nvGrpSpPr>
        <p:grpSpPr bwMode="auto">
          <a:xfrm>
            <a:off x="7700963" y="1863725"/>
            <a:ext cx="3949700" cy="1044392"/>
            <a:chOff x="0" y="0"/>
            <a:chExt cx="3950910" cy="1044714"/>
          </a:xfrm>
        </p:grpSpPr>
        <p:grpSp>
          <p:nvGrpSpPr>
            <p:cNvPr id="24619" name="组合 4179"/>
            <p:cNvGrpSpPr>
              <a:grpSpLocks/>
            </p:cNvGrpSpPr>
            <p:nvPr/>
          </p:nvGrpSpPr>
          <p:grpSpPr bwMode="auto">
            <a:xfrm>
              <a:off x="0" y="0"/>
              <a:ext cx="3772612" cy="636852"/>
              <a:chOff x="0" y="0"/>
              <a:chExt cx="3772612" cy="636852"/>
            </a:xfrm>
          </p:grpSpPr>
          <p:grpSp>
            <p:nvGrpSpPr>
              <p:cNvPr id="24621" name="五边形 29"/>
              <p:cNvGrpSpPr>
                <a:grpSpLocks/>
              </p:cNvGrpSpPr>
              <p:nvPr/>
            </p:nvGrpSpPr>
            <p:grpSpPr bwMode="auto">
              <a:xfrm>
                <a:off x="497522" y="7488"/>
                <a:ext cx="3275090" cy="629364"/>
                <a:chOff x="-1132" y="0"/>
                <a:chExt cx="3275090" cy="629364"/>
              </a:xfrm>
            </p:grpSpPr>
            <p:pic>
              <p:nvPicPr>
                <p:cNvPr id="24625" name="五边形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6" name="Text Box 7"/>
                <p:cNvSpPr txBox="1">
                  <a:spLocks noChangeArrowheads="1"/>
                </p:cNvSpPr>
                <p:nvPr/>
              </p:nvSpPr>
              <p:spPr bwMode="auto">
                <a:xfrm>
                  <a:off x="-1132" y="2037"/>
                  <a:ext cx="3275090"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4622" name="椭圆 4181"/>
              <p:cNvSpPr>
                <a:spLocks noChangeArrowheads="1"/>
              </p:cNvSpPr>
              <p:nvPr/>
            </p:nvSpPr>
            <p:spPr bwMode="auto">
              <a:xfrm>
                <a:off x="0" y="128090"/>
                <a:ext cx="249228" cy="2492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23" name="五边形 4182"/>
              <p:cNvSpPr>
                <a:spLocks noChangeArrowheads="1"/>
              </p:cNvSpPr>
              <p:nvPr/>
            </p:nvSpPr>
            <p:spPr bwMode="auto">
              <a:xfrm flipH="1">
                <a:off x="478473" y="0"/>
                <a:ext cx="2763380" cy="505407"/>
              </a:xfrm>
              <a:prstGeom prst="homePlate">
                <a:avLst>
                  <a:gd name="adj" fmla="val 3713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24" name="文本框 4183"/>
              <p:cNvSpPr txBox="1">
                <a:spLocks noChangeArrowheads="1"/>
              </p:cNvSpPr>
              <p:nvPr/>
            </p:nvSpPr>
            <p:spPr bwMode="auto">
              <a:xfrm>
                <a:off x="555228" y="39740"/>
                <a:ext cx="2750313" cy="4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非师范教育类专业毕业</a:t>
                </a:r>
              </a:p>
            </p:txBody>
          </p:sp>
        </p:grpSp>
        <p:sp>
          <p:nvSpPr>
            <p:cNvPr id="24620" name="矩形 4199"/>
            <p:cNvSpPr>
              <a:spLocks noChangeArrowheads="1"/>
            </p:cNvSpPr>
            <p:nvPr/>
          </p:nvSpPr>
          <p:spPr bwMode="auto">
            <a:xfrm>
              <a:off x="669288" y="663531"/>
              <a:ext cx="3281622" cy="38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pPr>
              <a:r>
                <a:rPr lang="zh-CN" altLang="en-US" sz="1400" dirty="0">
                  <a:solidFill>
                    <a:schemeClr val="tx2"/>
                  </a:solidFill>
                  <a:ea typeface="微软雅黑" panose="020B0503020204020204" pitchFamily="34" charset="-122"/>
                </a:rPr>
                <a:t>硕士研究生</a:t>
              </a:r>
              <a:endParaRPr lang="en-US" altLang="zh-CN" sz="1400" dirty="0">
                <a:solidFill>
                  <a:schemeClr val="tx2"/>
                </a:solidFill>
                <a:ea typeface="微软雅黑" panose="020B0503020204020204" pitchFamily="34" charset="-122"/>
              </a:endParaRPr>
            </a:p>
          </p:txBody>
        </p:sp>
      </p:grpSp>
      <p:grpSp>
        <p:nvGrpSpPr>
          <p:cNvPr id="5" name="组合 4207"/>
          <p:cNvGrpSpPr>
            <a:grpSpLocks/>
          </p:cNvGrpSpPr>
          <p:nvPr/>
        </p:nvGrpSpPr>
        <p:grpSpPr bwMode="auto">
          <a:xfrm>
            <a:off x="7700963" y="4387850"/>
            <a:ext cx="3949700" cy="1518672"/>
            <a:chOff x="0" y="0"/>
            <a:chExt cx="3950910" cy="1518928"/>
          </a:xfrm>
        </p:grpSpPr>
        <p:grpSp>
          <p:nvGrpSpPr>
            <p:cNvPr id="24611" name="组合 4184"/>
            <p:cNvGrpSpPr>
              <a:grpSpLocks/>
            </p:cNvGrpSpPr>
            <p:nvPr/>
          </p:nvGrpSpPr>
          <p:grpSpPr bwMode="auto">
            <a:xfrm>
              <a:off x="0" y="884229"/>
              <a:ext cx="3241854" cy="634699"/>
              <a:chOff x="0" y="0"/>
              <a:chExt cx="3241854" cy="634699"/>
            </a:xfrm>
          </p:grpSpPr>
          <p:grpSp>
            <p:nvGrpSpPr>
              <p:cNvPr id="24613" name="五边形 29"/>
              <p:cNvGrpSpPr>
                <a:grpSpLocks/>
              </p:cNvGrpSpPr>
              <p:nvPr/>
            </p:nvGrpSpPr>
            <p:grpSpPr bwMode="auto">
              <a:xfrm>
                <a:off x="498654" y="6811"/>
                <a:ext cx="2743200" cy="627888"/>
                <a:chOff x="0" y="0"/>
                <a:chExt cx="2743200" cy="627888"/>
              </a:xfrm>
            </p:grpSpPr>
            <p:pic>
              <p:nvPicPr>
                <p:cNvPr id="24617" name="五边形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8" name="Text Box 16"/>
                <p:cNvSpPr txBox="1">
                  <a:spLocks noChangeArrowheads="1"/>
                </p:cNvSpPr>
                <p:nvPr/>
              </p:nvSpPr>
              <p:spPr bwMode="auto">
                <a:xfrm>
                  <a:off x="-1131" y="2714"/>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4614" name="椭圆 4186"/>
              <p:cNvSpPr>
                <a:spLocks noChangeArrowheads="1"/>
              </p:cNvSpPr>
              <p:nvPr/>
            </p:nvSpPr>
            <p:spPr bwMode="auto">
              <a:xfrm>
                <a:off x="0" y="128090"/>
                <a:ext cx="249228" cy="2492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15" name="五边形 4187"/>
              <p:cNvSpPr>
                <a:spLocks noChangeArrowheads="1"/>
              </p:cNvSpPr>
              <p:nvPr/>
            </p:nvSpPr>
            <p:spPr bwMode="auto">
              <a:xfrm flipH="1">
                <a:off x="478473" y="0"/>
                <a:ext cx="2587064" cy="505407"/>
              </a:xfrm>
              <a:prstGeom prst="homePlate">
                <a:avLst>
                  <a:gd name="adj" fmla="val 3713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16" name="文本框 4188"/>
              <p:cNvSpPr txBox="1">
                <a:spLocks noChangeArrowheads="1"/>
              </p:cNvSpPr>
              <p:nvPr/>
            </p:nvSpPr>
            <p:spPr bwMode="auto">
              <a:xfrm>
                <a:off x="743825" y="39740"/>
                <a:ext cx="1210959" cy="40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博士学位</a:t>
                </a:r>
              </a:p>
            </p:txBody>
          </p:sp>
        </p:grpSp>
        <p:sp>
          <p:nvSpPr>
            <p:cNvPr id="24612" name="矩形 4200"/>
            <p:cNvSpPr>
              <a:spLocks noChangeArrowheads="1"/>
            </p:cNvSpPr>
            <p:nvPr/>
          </p:nvSpPr>
          <p:spPr bwMode="auto">
            <a:xfrm>
              <a:off x="669288" y="0"/>
              <a:ext cx="3281622" cy="38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pPr>
              <a:r>
                <a:rPr lang="zh-CN" altLang="en-US" sz="1400" dirty="0">
                  <a:solidFill>
                    <a:schemeClr val="tx2"/>
                  </a:solidFill>
                  <a:ea typeface="微软雅黑" panose="020B0503020204020204" pitchFamily="34" charset="-122"/>
                </a:rPr>
                <a:t>博士研究生</a:t>
              </a:r>
              <a:endParaRPr lang="en-US" altLang="zh-CN" sz="1400" dirty="0">
                <a:solidFill>
                  <a:schemeClr val="tx2"/>
                </a:solidFill>
                <a:ea typeface="微软雅黑" panose="020B0503020204020204" pitchFamily="34" charset="-122"/>
              </a:endParaRPr>
            </a:p>
          </p:txBody>
        </p:sp>
      </p:grpSp>
      <p:grpSp>
        <p:nvGrpSpPr>
          <p:cNvPr id="8" name="组合 4209"/>
          <p:cNvGrpSpPr>
            <a:grpSpLocks/>
          </p:cNvGrpSpPr>
          <p:nvPr/>
        </p:nvGrpSpPr>
        <p:grpSpPr bwMode="auto">
          <a:xfrm>
            <a:off x="715963" y="1863725"/>
            <a:ext cx="3751265" cy="1044391"/>
            <a:chOff x="0" y="0"/>
            <a:chExt cx="3750774" cy="1044714"/>
          </a:xfrm>
        </p:grpSpPr>
        <p:grpSp>
          <p:nvGrpSpPr>
            <p:cNvPr id="24603" name="组合 4189"/>
            <p:cNvGrpSpPr>
              <a:grpSpLocks/>
            </p:cNvGrpSpPr>
            <p:nvPr/>
          </p:nvGrpSpPr>
          <p:grpSpPr bwMode="auto">
            <a:xfrm flipH="1">
              <a:off x="508965" y="0"/>
              <a:ext cx="3241809" cy="635376"/>
              <a:chOff x="0" y="0"/>
              <a:chExt cx="3241809" cy="635376"/>
            </a:xfrm>
          </p:grpSpPr>
          <p:grpSp>
            <p:nvGrpSpPr>
              <p:cNvPr id="24605" name="五边形 29"/>
              <p:cNvGrpSpPr>
                <a:grpSpLocks/>
              </p:cNvGrpSpPr>
              <p:nvPr/>
            </p:nvGrpSpPr>
            <p:grpSpPr bwMode="auto">
              <a:xfrm flipH="1">
                <a:off x="498609" y="7488"/>
                <a:ext cx="2743200" cy="627888"/>
                <a:chOff x="0" y="0"/>
                <a:chExt cx="2743200" cy="627888"/>
              </a:xfrm>
            </p:grpSpPr>
            <p:pic>
              <p:nvPicPr>
                <p:cNvPr id="24609" name="五边形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0" name="Text Box 25"/>
                <p:cNvSpPr txBox="1">
                  <a:spLocks noChangeArrowheads="1"/>
                </p:cNvSpPr>
                <p:nvPr/>
              </p:nvSpPr>
              <p:spPr bwMode="auto">
                <a:xfrm>
                  <a:off x="-1016" y="2037"/>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4606" name="椭圆 4191"/>
              <p:cNvSpPr>
                <a:spLocks noChangeArrowheads="1"/>
              </p:cNvSpPr>
              <p:nvPr/>
            </p:nvSpPr>
            <p:spPr bwMode="auto">
              <a:xfrm>
                <a:off x="0" y="128090"/>
                <a:ext cx="249228" cy="2492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07" name="五边形 4192"/>
              <p:cNvSpPr>
                <a:spLocks noChangeArrowheads="1"/>
              </p:cNvSpPr>
              <p:nvPr/>
            </p:nvSpPr>
            <p:spPr bwMode="auto">
              <a:xfrm flipH="1">
                <a:off x="478473" y="0"/>
                <a:ext cx="2587064" cy="505407"/>
              </a:xfrm>
              <a:prstGeom prst="homePlate">
                <a:avLst>
                  <a:gd name="adj" fmla="val 3713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08" name="文本框 4193"/>
              <p:cNvSpPr txBox="1">
                <a:spLocks noChangeArrowheads="1"/>
              </p:cNvSpPr>
              <p:nvPr/>
            </p:nvSpPr>
            <p:spPr bwMode="auto">
              <a:xfrm>
                <a:off x="556852" y="39740"/>
                <a:ext cx="2492666" cy="4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师范教育类专业毕业</a:t>
                </a:r>
              </a:p>
            </p:txBody>
          </p:sp>
        </p:grpSp>
        <p:sp>
          <p:nvSpPr>
            <p:cNvPr id="24604" name="矩形 4201"/>
            <p:cNvSpPr>
              <a:spLocks noChangeArrowheads="1"/>
            </p:cNvSpPr>
            <p:nvPr/>
          </p:nvSpPr>
          <p:spPr bwMode="auto">
            <a:xfrm>
              <a:off x="0" y="663530"/>
              <a:ext cx="3206455" cy="38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r" eaLnBrk="1" hangingPunct="1">
                <a:lnSpc>
                  <a:spcPct val="150000"/>
                </a:lnSpc>
                <a:buFont typeface="Arial" panose="020B0604020202020204" pitchFamily="34" charset="0"/>
                <a:buNone/>
              </a:pPr>
              <a:r>
                <a:rPr lang="zh-CN" altLang="en-US" sz="1400" dirty="0">
                  <a:solidFill>
                    <a:schemeClr val="tx2"/>
                  </a:solidFill>
                  <a:ea typeface="微软雅黑" panose="020B0503020204020204" pitchFamily="34" charset="-122"/>
                </a:rPr>
                <a:t>师范教育类专业本科生</a:t>
              </a:r>
              <a:endParaRPr lang="en-US" altLang="zh-CN" sz="1400" dirty="0">
                <a:solidFill>
                  <a:schemeClr val="tx2"/>
                </a:solidFill>
                <a:ea typeface="微软雅黑" panose="020B0503020204020204" pitchFamily="34" charset="-122"/>
              </a:endParaRPr>
            </a:p>
          </p:txBody>
        </p:sp>
      </p:grpSp>
      <p:grpSp>
        <p:nvGrpSpPr>
          <p:cNvPr id="14" name="组合 4205"/>
          <p:cNvGrpSpPr>
            <a:grpSpLocks/>
          </p:cNvGrpSpPr>
          <p:nvPr/>
        </p:nvGrpSpPr>
        <p:grpSpPr bwMode="auto">
          <a:xfrm>
            <a:off x="4041775" y="1873250"/>
            <a:ext cx="4116388" cy="4079875"/>
            <a:chOff x="0" y="0"/>
            <a:chExt cx="4115890" cy="4079752"/>
          </a:xfrm>
        </p:grpSpPr>
        <p:grpSp>
          <p:nvGrpSpPr>
            <p:cNvPr id="24588" name="组合 4203"/>
            <p:cNvGrpSpPr>
              <a:grpSpLocks/>
            </p:cNvGrpSpPr>
            <p:nvPr/>
          </p:nvGrpSpPr>
          <p:grpSpPr bwMode="auto">
            <a:xfrm>
              <a:off x="0" y="0"/>
              <a:ext cx="4115890" cy="4079752"/>
              <a:chOff x="0" y="0"/>
              <a:chExt cx="4354245" cy="4316016"/>
            </a:xfrm>
          </p:grpSpPr>
          <p:sp>
            <p:nvSpPr>
              <p:cNvPr id="24591" name="任意多边形 4164"/>
              <p:cNvSpPr>
                <a:spLocks/>
              </p:cNvSpPr>
              <p:nvPr/>
            </p:nvSpPr>
            <p:spPr bwMode="auto">
              <a:xfrm>
                <a:off x="0" y="2511"/>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1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24592" name="任意多边形 4165"/>
              <p:cNvSpPr>
                <a:spLocks/>
              </p:cNvSpPr>
              <p:nvPr/>
            </p:nvSpPr>
            <p:spPr bwMode="auto">
              <a:xfrm rot="-5400000">
                <a:off x="2509" y="220424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1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24593" name="任意多边形 4166"/>
              <p:cNvSpPr>
                <a:spLocks/>
              </p:cNvSpPr>
              <p:nvPr/>
            </p:nvSpPr>
            <p:spPr bwMode="auto">
              <a:xfrm rot="10800000">
                <a:off x="2239962" y="220173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1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24594" name="任意多边形 4167"/>
              <p:cNvSpPr>
                <a:spLocks/>
              </p:cNvSpPr>
              <p:nvPr/>
            </p:nvSpPr>
            <p:spPr bwMode="auto">
              <a:xfrm rot="5400000">
                <a:off x="2237450" y="2510"/>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1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pic>
          <p:nvPicPr>
            <p:cNvPr id="24589" name="图片 4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264" y="682942"/>
              <a:ext cx="1816765" cy="28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文本框 4204"/>
            <p:cNvSpPr txBox="1">
              <a:spLocks noChangeArrowheads="1"/>
            </p:cNvSpPr>
            <p:nvPr/>
          </p:nvSpPr>
          <p:spPr bwMode="auto">
            <a:xfrm>
              <a:off x="1216996" y="923858"/>
              <a:ext cx="1669647" cy="132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4000" b="1" dirty="0">
                  <a:solidFill>
                    <a:schemeClr val="tx2"/>
                  </a:solidFill>
                  <a:latin typeface="微软雅黑" panose="020B0503020204020204" pitchFamily="34" charset="-122"/>
                  <a:ea typeface="微软雅黑" panose="020B0503020204020204" pitchFamily="34" charset="-122"/>
                </a:rPr>
                <a:t>认定</a:t>
              </a:r>
              <a:endParaRPr lang="en-US" altLang="zh-CN" sz="4000" b="1" dirty="0">
                <a:solidFill>
                  <a:schemeClr val="tx2"/>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4000" b="1" dirty="0">
                  <a:solidFill>
                    <a:schemeClr val="tx2"/>
                  </a:solidFill>
                  <a:latin typeface="微软雅黑" panose="020B0503020204020204" pitchFamily="34" charset="-122"/>
                  <a:ea typeface="微软雅黑" panose="020B0503020204020204" pitchFamily="34" charset="-122"/>
                </a:rPr>
                <a:t>类别</a:t>
              </a:r>
            </a:p>
          </p:txBody>
        </p:sp>
      </p:grpSp>
      <p:grpSp>
        <p:nvGrpSpPr>
          <p:cNvPr id="16" name="组合 41"/>
          <p:cNvGrpSpPr>
            <a:grpSpLocks/>
          </p:cNvGrpSpPr>
          <p:nvPr/>
        </p:nvGrpSpPr>
        <p:grpSpPr bwMode="auto">
          <a:xfrm>
            <a:off x="354555" y="282575"/>
            <a:ext cx="4283075" cy="809625"/>
            <a:chOff x="292138" y="0"/>
            <a:chExt cx="4281735" cy="808970"/>
          </a:xfrm>
        </p:grpSpPr>
        <p:sp>
          <p:nvSpPr>
            <p:cNvPr id="24585" name="文本框 42"/>
            <p:cNvSpPr txBox="1">
              <a:spLocks noChangeArrowheads="1"/>
            </p:cNvSpPr>
            <p:nvPr/>
          </p:nvSpPr>
          <p:spPr bwMode="auto">
            <a:xfrm>
              <a:off x="1546987" y="0"/>
              <a:ext cx="1620450"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准备材料</a:t>
              </a:r>
            </a:p>
          </p:txBody>
        </p:sp>
        <p:cxnSp>
          <p:nvCxnSpPr>
            <p:cNvPr id="24586" name="直接连接符 43"/>
            <p:cNvCxnSpPr>
              <a:cxnSpLocks noChangeShapeType="1"/>
            </p:cNvCxnSpPr>
            <p:nvPr/>
          </p:nvCxnSpPr>
          <p:spPr bwMode="auto">
            <a:xfrm>
              <a:off x="292138" y="808970"/>
              <a:ext cx="4281735"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49" name="文本框 35"/>
          <p:cNvSpPr txBox="1">
            <a:spLocks noChangeArrowheads="1"/>
          </p:cNvSpPr>
          <p:nvPr/>
        </p:nvSpPr>
        <p:spPr bwMode="auto">
          <a:xfrm>
            <a:off x="303042" y="706182"/>
            <a:ext cx="4329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请按照自身条件选择符合的申报类别</a:t>
            </a:r>
          </a:p>
        </p:txBody>
      </p:sp>
    </p:spTree>
    <p:extLst>
      <p:ext uri="{BB962C8B-B14F-4D97-AF65-F5344CB8AC3E}">
        <p14:creationId xmlns:p14="http://schemas.microsoft.com/office/powerpoint/2010/main" val="42933397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10" presetClass="entr" presetSubtype="0" fill="hold" nodeType="withEffect">
                                  <p:stCondLst>
                                    <p:cond delay="4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par>
                                <p:cTn id="18" presetID="10"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par>
                                <p:cTn id="25" presetID="10" presetClass="entr" presetSubtype="0" fill="hold" nodeType="withEffect">
                                  <p:stCondLst>
                                    <p:cond delay="7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4209"/>
          <p:cNvGrpSpPr>
            <a:grpSpLocks/>
          </p:cNvGrpSpPr>
          <p:nvPr/>
        </p:nvGrpSpPr>
        <p:grpSpPr bwMode="auto">
          <a:xfrm>
            <a:off x="565608" y="1378606"/>
            <a:ext cx="11019934" cy="4278105"/>
            <a:chOff x="73372" y="0"/>
            <a:chExt cx="11018492" cy="4279426"/>
          </a:xfrm>
        </p:grpSpPr>
        <p:grpSp>
          <p:nvGrpSpPr>
            <p:cNvPr id="24603" name="组合 4189"/>
            <p:cNvGrpSpPr>
              <a:grpSpLocks/>
            </p:cNvGrpSpPr>
            <p:nvPr/>
          </p:nvGrpSpPr>
          <p:grpSpPr bwMode="auto">
            <a:xfrm flipH="1">
              <a:off x="507949" y="0"/>
              <a:ext cx="3242825" cy="636852"/>
              <a:chOff x="0" y="0"/>
              <a:chExt cx="3242825" cy="636852"/>
            </a:xfrm>
          </p:grpSpPr>
          <p:grpSp>
            <p:nvGrpSpPr>
              <p:cNvPr id="24605" name="五边形 29"/>
              <p:cNvGrpSpPr>
                <a:grpSpLocks/>
              </p:cNvGrpSpPr>
              <p:nvPr/>
            </p:nvGrpSpPr>
            <p:grpSpPr bwMode="auto">
              <a:xfrm flipH="1">
                <a:off x="497523" y="7488"/>
                <a:ext cx="2745302" cy="629364"/>
                <a:chOff x="-1016" y="0"/>
                <a:chExt cx="2745302" cy="629364"/>
              </a:xfrm>
            </p:grpSpPr>
            <p:pic>
              <p:nvPicPr>
                <p:cNvPr id="24609" name="五边形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0" name="Text Box 25"/>
                <p:cNvSpPr txBox="1">
                  <a:spLocks noChangeArrowheads="1"/>
                </p:cNvSpPr>
                <p:nvPr/>
              </p:nvSpPr>
              <p:spPr bwMode="auto">
                <a:xfrm>
                  <a:off x="-1016" y="2037"/>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4606" name="椭圆 4191"/>
              <p:cNvSpPr>
                <a:spLocks noChangeArrowheads="1"/>
              </p:cNvSpPr>
              <p:nvPr/>
            </p:nvSpPr>
            <p:spPr bwMode="auto">
              <a:xfrm>
                <a:off x="0" y="128090"/>
                <a:ext cx="249228" cy="2492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07" name="五边形 4192"/>
              <p:cNvSpPr>
                <a:spLocks noChangeArrowheads="1"/>
              </p:cNvSpPr>
              <p:nvPr/>
            </p:nvSpPr>
            <p:spPr bwMode="auto">
              <a:xfrm flipH="1">
                <a:off x="478473" y="0"/>
                <a:ext cx="2587064" cy="505407"/>
              </a:xfrm>
              <a:prstGeom prst="homePlate">
                <a:avLst>
                  <a:gd name="adj" fmla="val 3713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08" name="文本框 4193"/>
              <p:cNvSpPr txBox="1">
                <a:spLocks noChangeArrowheads="1"/>
              </p:cNvSpPr>
              <p:nvPr/>
            </p:nvSpPr>
            <p:spPr bwMode="auto">
              <a:xfrm>
                <a:off x="556852" y="39740"/>
                <a:ext cx="2492666" cy="40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师范教育类专业毕业</a:t>
                </a:r>
              </a:p>
            </p:txBody>
          </p:sp>
        </p:grpSp>
        <p:sp>
          <p:nvSpPr>
            <p:cNvPr id="24604" name="矩形 4201"/>
            <p:cNvSpPr>
              <a:spLocks noChangeArrowheads="1"/>
            </p:cNvSpPr>
            <p:nvPr/>
          </p:nvSpPr>
          <p:spPr bwMode="auto">
            <a:xfrm>
              <a:off x="73372" y="665591"/>
              <a:ext cx="11018492" cy="361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pPr>
              <a:r>
                <a:rPr lang="zh-CN" altLang="zh-CN"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1</a:t>
              </a:r>
              <a:r>
                <a:rPr lang="zh-CN" altLang="zh-CN" sz="1400" dirty="0">
                  <a:solidFill>
                    <a:schemeClr val="tx2"/>
                  </a:solidFill>
                  <a:ea typeface="微软雅黑" panose="020B0503020204020204" pitchFamily="34" charset="-122"/>
                </a:rPr>
                <a:t>）身份证</a:t>
              </a:r>
              <a:r>
                <a:rPr lang="zh-CN" altLang="en-US" sz="1400" dirty="0">
                  <a:solidFill>
                    <a:schemeClr val="tx2"/>
                  </a:solidFill>
                  <a:ea typeface="微软雅黑" panose="020B0503020204020204" pitchFamily="34" charset="-122"/>
                </a:rPr>
                <a:t>反正面</a:t>
              </a:r>
              <a:r>
                <a:rPr lang="zh-CN" altLang="zh-CN" sz="1400" dirty="0">
                  <a:solidFill>
                    <a:schemeClr val="tx2"/>
                  </a:solidFill>
                  <a:ea typeface="微软雅黑" panose="020B0503020204020204" pitchFamily="34" charset="-122"/>
                </a:rPr>
                <a:t>复印件（申请人签字另加盖学校人事部门公章）；</a:t>
              </a:r>
              <a:endParaRPr lang="en-US" altLang="zh-CN" sz="1400" dirty="0">
                <a:solidFill>
                  <a:schemeClr val="tx2"/>
                </a:solidFill>
                <a:ea typeface="微软雅黑" panose="020B0503020204020204" pitchFamily="34" charset="-122"/>
              </a:endParaRP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2</a:t>
              </a:r>
              <a:r>
                <a:rPr lang="zh-CN" altLang="en-US" sz="1400" dirty="0">
                  <a:solidFill>
                    <a:schemeClr val="tx2"/>
                  </a:solidFill>
                  <a:ea typeface="微软雅黑" panose="020B0503020204020204" pitchFamily="34" charset="-122"/>
                </a:rPr>
                <a:t>）师范教育类专业本科</a:t>
              </a:r>
              <a:r>
                <a:rPr lang="zh-CN" altLang="en-US" sz="1400" b="1" dirty="0">
                  <a:solidFill>
                    <a:srgbClr val="C00000"/>
                  </a:solidFill>
                  <a:ea typeface="微软雅黑" panose="020B0503020204020204" pitchFamily="34" charset="-122"/>
                </a:rPr>
                <a:t>毕业证、学位证</a:t>
              </a:r>
              <a:r>
                <a:rPr lang="zh-CN" altLang="en-US" sz="1400" dirty="0">
                  <a:solidFill>
                    <a:schemeClr val="tx2"/>
                  </a:solidFill>
                  <a:ea typeface="微软雅黑" panose="020B0503020204020204" pitchFamily="34" charset="-122"/>
                </a:rPr>
                <a:t>原件及复印件（在“教师资格管理信息系统”中在线核验无误的，不再提交原件，只提交复印件）；</a:t>
              </a:r>
              <a:endParaRPr lang="en-US" altLang="zh-CN" sz="1400" dirty="0">
                <a:solidFill>
                  <a:schemeClr val="tx2"/>
                </a:solidFill>
                <a:ea typeface="微软雅黑" panose="020B0503020204020204" pitchFamily="34" charset="-122"/>
              </a:endParaRP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3</a:t>
              </a:r>
              <a:r>
                <a:rPr lang="zh-CN" altLang="en-US" sz="1400" dirty="0">
                  <a:solidFill>
                    <a:schemeClr val="tx2"/>
                  </a:solidFill>
                  <a:ea typeface="微软雅黑" panose="020B0503020204020204" pitchFamily="34" charset="-122"/>
                </a:rPr>
                <a:t>）</a:t>
              </a:r>
              <a:r>
                <a:rPr lang="zh-CN" altLang="zh-CN" sz="1400" dirty="0">
                  <a:solidFill>
                    <a:schemeClr val="tx2"/>
                  </a:solidFill>
                  <a:ea typeface="微软雅黑" panose="020B0503020204020204" pitchFamily="34" charset="-122"/>
                </a:rPr>
                <a:t>大学成绩单原件和复印件</a:t>
              </a:r>
              <a:r>
                <a:rPr lang="zh-CN" altLang="en-US" sz="1400" dirty="0">
                  <a:solidFill>
                    <a:schemeClr val="tx2"/>
                  </a:solidFill>
                  <a:ea typeface="微软雅黑" panose="020B0503020204020204" pitchFamily="34" charset="-122"/>
                </a:rPr>
                <a:t>（上有师范教育类本科教育阶段教育学、心理学、教育实践学生成绩）；本科期间实习鉴定表原件及复印件；</a:t>
              </a:r>
              <a:endParaRPr lang="zh-CN" altLang="zh-CN" sz="1400" dirty="0">
                <a:solidFill>
                  <a:schemeClr val="tx2"/>
                </a:solidFill>
                <a:ea typeface="微软雅黑" panose="020B0503020204020204" pitchFamily="34" charset="-122"/>
              </a:endParaRPr>
            </a:p>
            <a:p>
              <a:pPr eaLnBrk="1" hangingPunct="1">
                <a:lnSpc>
                  <a:spcPct val="150000"/>
                </a:lnSpc>
              </a:pPr>
              <a:r>
                <a:rPr lang="zh-CN" altLang="zh-CN"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4</a:t>
              </a:r>
              <a:r>
                <a:rPr lang="zh-CN" altLang="zh-CN" sz="1400" dirty="0">
                  <a:solidFill>
                    <a:schemeClr val="tx2"/>
                  </a:solidFill>
                  <a:ea typeface="微软雅黑" panose="020B0503020204020204" pitchFamily="34" charset="-122"/>
                </a:rPr>
                <a:t>）指定医院出具的体检合格证明</a:t>
              </a:r>
              <a:r>
                <a:rPr lang="zh-CN" altLang="en-US" sz="1400" dirty="0">
                  <a:solidFill>
                    <a:schemeClr val="tx2"/>
                  </a:solidFill>
                  <a:ea typeface="微软雅黑" panose="020B0503020204020204" pitchFamily="34" charset="-122"/>
                </a:rPr>
                <a:t>原件</a:t>
              </a:r>
              <a:r>
                <a:rPr lang="zh-CN" altLang="zh-CN" sz="1400" dirty="0">
                  <a:solidFill>
                    <a:schemeClr val="tx2"/>
                  </a:solidFill>
                  <a:ea typeface="微软雅黑" panose="020B0503020204020204" pitchFamily="34" charset="-122"/>
                </a:rPr>
                <a:t>（《吉林省高等学校教师资格认定申请人体格检查表》</a:t>
              </a:r>
              <a:r>
                <a:rPr lang="en-US" altLang="zh-CN" sz="1400" dirty="0">
                  <a:solidFill>
                    <a:schemeClr val="tx2"/>
                  </a:solidFill>
                  <a:ea typeface="微软雅黑" panose="020B0503020204020204" pitchFamily="34" charset="-122"/>
                </a:rPr>
                <a:t>)</a:t>
              </a:r>
              <a:r>
                <a:rPr lang="zh-CN" altLang="zh-CN" sz="1400" dirty="0">
                  <a:solidFill>
                    <a:schemeClr val="tx2"/>
                  </a:solidFill>
                  <a:ea typeface="微软雅黑" panose="020B0503020204020204" pitchFamily="34" charset="-122"/>
                </a:rPr>
                <a:t>；</a:t>
              </a:r>
            </a:p>
            <a:p>
              <a:pPr eaLnBrk="1" hangingPunct="1">
                <a:lnSpc>
                  <a:spcPct val="150000"/>
                </a:lnSpc>
              </a:pPr>
              <a:r>
                <a:rPr lang="zh-CN" altLang="zh-CN"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5</a:t>
              </a:r>
              <a:r>
                <a:rPr lang="zh-CN"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普通话水平测试等级证书原件及复印件（在“教师资格管理信息系统”中在线核验无误的，不再提交证书原件，只提交复印件），普通话应达到二级乙等水平（民族自治地方的用本民族语言授课的教师应当达到三级甲等水平），其中汉语文教师、少数民族汉语教学教师和对外汉语教学教师等特定人员应当达到二级甲等水平，普通话语音课教师和口语课教师应当达到一级乙等水平；</a:t>
              </a:r>
              <a:endParaRPr lang="en-US" altLang="zh-CN" sz="1400" dirty="0">
                <a:solidFill>
                  <a:schemeClr val="tx2"/>
                </a:solidFill>
                <a:ea typeface="微软雅黑" panose="020B0503020204020204" pitchFamily="34" charset="-122"/>
              </a:endParaRPr>
            </a:p>
            <a:p>
              <a:pPr eaLnBrk="1" hangingPunct="1">
                <a:lnSpc>
                  <a:spcPct val="150000"/>
                </a:lnSpc>
              </a:pPr>
              <a:r>
                <a:rPr lang="zh-CN" altLang="zh-CN"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6</a:t>
              </a:r>
              <a:r>
                <a:rPr lang="zh-CN"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教师岗前培训合格证书（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吉林省高等学校教师岗前培训合格证书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）原件及复印件或</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高等学校新入职教师国培示范项目培训合格证书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原件及复印件；</a:t>
              </a:r>
              <a:endParaRPr lang="zh-CN" altLang="zh-CN" sz="1400" dirty="0">
                <a:solidFill>
                  <a:schemeClr val="tx2"/>
                </a:solidFill>
                <a:ea typeface="微软雅黑" panose="020B0503020204020204" pitchFamily="34" charset="-122"/>
              </a:endParaRPr>
            </a:p>
            <a:p>
              <a:pPr eaLnBrk="1" hangingPunct="1">
                <a:lnSpc>
                  <a:spcPct val="150000"/>
                </a:lnSpc>
              </a:pPr>
              <a:r>
                <a:rPr lang="zh-CN" altLang="zh-CN"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7</a:t>
              </a:r>
              <a:r>
                <a:rPr lang="zh-CN"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本人近期免冠正面</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寸彩色白底证件照</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张（与“网上报名”上传照片为同一底版），并在照片背面的下方用铅笔注明姓名、学校。</a:t>
              </a:r>
              <a:endParaRPr lang="zh-CN" altLang="en-US" sz="1400" dirty="0">
                <a:solidFill>
                  <a:srgbClr val="C63E55"/>
                </a:solidFill>
                <a:ea typeface="微软雅黑" panose="020B0503020204020204" pitchFamily="34" charset="-122"/>
              </a:endParaRPr>
            </a:p>
          </p:txBody>
        </p:sp>
      </p:grpSp>
      <p:grpSp>
        <p:nvGrpSpPr>
          <p:cNvPr id="16" name="组合 41"/>
          <p:cNvGrpSpPr>
            <a:grpSpLocks/>
          </p:cNvGrpSpPr>
          <p:nvPr/>
        </p:nvGrpSpPr>
        <p:grpSpPr bwMode="auto">
          <a:xfrm>
            <a:off x="354555" y="282575"/>
            <a:ext cx="4283075" cy="809625"/>
            <a:chOff x="292138" y="0"/>
            <a:chExt cx="4281735" cy="808970"/>
          </a:xfrm>
        </p:grpSpPr>
        <p:sp>
          <p:nvSpPr>
            <p:cNvPr id="24585" name="文本框 42"/>
            <p:cNvSpPr txBox="1">
              <a:spLocks noChangeArrowheads="1"/>
            </p:cNvSpPr>
            <p:nvPr/>
          </p:nvSpPr>
          <p:spPr bwMode="auto">
            <a:xfrm>
              <a:off x="1546987" y="0"/>
              <a:ext cx="1620450"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准备材料</a:t>
              </a:r>
            </a:p>
          </p:txBody>
        </p:sp>
        <p:cxnSp>
          <p:nvCxnSpPr>
            <p:cNvPr id="24586" name="直接连接符 43"/>
            <p:cNvCxnSpPr>
              <a:cxnSpLocks noChangeShapeType="1"/>
            </p:cNvCxnSpPr>
            <p:nvPr/>
          </p:nvCxnSpPr>
          <p:spPr bwMode="auto">
            <a:xfrm>
              <a:off x="292138" y="808970"/>
              <a:ext cx="4281735"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180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7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06"/>
          <p:cNvGrpSpPr>
            <a:grpSpLocks/>
          </p:cNvGrpSpPr>
          <p:nvPr/>
        </p:nvGrpSpPr>
        <p:grpSpPr bwMode="auto">
          <a:xfrm>
            <a:off x="546755" y="1496072"/>
            <a:ext cx="11133055" cy="4394301"/>
            <a:chOff x="-7156400" y="0"/>
            <a:chExt cx="11136467" cy="4395650"/>
          </a:xfrm>
        </p:grpSpPr>
        <p:grpSp>
          <p:nvGrpSpPr>
            <p:cNvPr id="24619" name="组合 4179"/>
            <p:cNvGrpSpPr>
              <a:grpSpLocks/>
            </p:cNvGrpSpPr>
            <p:nvPr/>
          </p:nvGrpSpPr>
          <p:grpSpPr bwMode="auto">
            <a:xfrm>
              <a:off x="0" y="0"/>
              <a:ext cx="3772612" cy="636852"/>
              <a:chOff x="0" y="0"/>
              <a:chExt cx="3772612" cy="636852"/>
            </a:xfrm>
          </p:grpSpPr>
          <p:grpSp>
            <p:nvGrpSpPr>
              <p:cNvPr id="24621" name="五边形 29"/>
              <p:cNvGrpSpPr>
                <a:grpSpLocks/>
              </p:cNvGrpSpPr>
              <p:nvPr/>
            </p:nvGrpSpPr>
            <p:grpSpPr bwMode="auto">
              <a:xfrm>
                <a:off x="497522" y="7488"/>
                <a:ext cx="3275090" cy="629364"/>
                <a:chOff x="-1132" y="0"/>
                <a:chExt cx="3275090" cy="629364"/>
              </a:xfrm>
            </p:grpSpPr>
            <p:pic>
              <p:nvPicPr>
                <p:cNvPr id="24625" name="五边形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6" name="Text Box 7"/>
                <p:cNvSpPr txBox="1">
                  <a:spLocks noChangeArrowheads="1"/>
                </p:cNvSpPr>
                <p:nvPr/>
              </p:nvSpPr>
              <p:spPr bwMode="auto">
                <a:xfrm>
                  <a:off x="-1132" y="2037"/>
                  <a:ext cx="3275090"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4622" name="椭圆 4181"/>
              <p:cNvSpPr>
                <a:spLocks noChangeArrowheads="1"/>
              </p:cNvSpPr>
              <p:nvPr/>
            </p:nvSpPr>
            <p:spPr bwMode="auto">
              <a:xfrm>
                <a:off x="0" y="128090"/>
                <a:ext cx="249228" cy="2492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23" name="五边形 4182"/>
              <p:cNvSpPr>
                <a:spLocks noChangeArrowheads="1"/>
              </p:cNvSpPr>
              <p:nvPr/>
            </p:nvSpPr>
            <p:spPr bwMode="auto">
              <a:xfrm flipH="1">
                <a:off x="478473" y="0"/>
                <a:ext cx="2763380" cy="505407"/>
              </a:xfrm>
              <a:prstGeom prst="homePlate">
                <a:avLst>
                  <a:gd name="adj" fmla="val 3713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24" name="文本框 4183"/>
              <p:cNvSpPr txBox="1">
                <a:spLocks noChangeArrowheads="1"/>
              </p:cNvSpPr>
              <p:nvPr/>
            </p:nvSpPr>
            <p:spPr bwMode="auto">
              <a:xfrm>
                <a:off x="555228" y="39740"/>
                <a:ext cx="2750313" cy="4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非师范教育类专业毕业</a:t>
                </a:r>
              </a:p>
            </p:txBody>
          </p:sp>
        </p:grpSp>
        <p:sp>
          <p:nvSpPr>
            <p:cNvPr id="24620" name="矩形 4199"/>
            <p:cNvSpPr>
              <a:spLocks noChangeArrowheads="1"/>
            </p:cNvSpPr>
            <p:nvPr/>
          </p:nvSpPr>
          <p:spPr bwMode="auto">
            <a:xfrm>
              <a:off x="-7156400" y="780795"/>
              <a:ext cx="11136467" cy="361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a:t>
              </a:r>
              <a:r>
                <a:rPr lang="zh-CN" altLang="zh-CN" sz="1400" dirty="0">
                  <a:solidFill>
                    <a:schemeClr val="tx2"/>
                  </a:solidFill>
                  <a:ea typeface="微软雅黑" panose="020B0503020204020204" pitchFamily="34" charset="-122"/>
                </a:rPr>
                <a:t>身份证</a:t>
              </a:r>
              <a:r>
                <a:rPr lang="zh-CN" altLang="en-US" sz="1400" dirty="0">
                  <a:solidFill>
                    <a:schemeClr val="tx2"/>
                  </a:solidFill>
                  <a:ea typeface="微软雅黑" panose="020B0503020204020204" pitchFamily="34" charset="-122"/>
                </a:rPr>
                <a:t>反正面</a:t>
              </a:r>
              <a:r>
                <a:rPr lang="zh-CN" altLang="zh-CN" sz="1400" dirty="0">
                  <a:solidFill>
                    <a:schemeClr val="tx2"/>
                  </a:solidFill>
                  <a:ea typeface="微软雅黑" panose="020B0503020204020204" pitchFamily="34" charset="-122"/>
                </a:rPr>
                <a:t>复印件</a:t>
              </a:r>
              <a:r>
                <a:rPr lang="zh-CN" altLang="en-US" sz="1400" dirty="0">
                  <a:solidFill>
                    <a:schemeClr val="tx2"/>
                  </a:solidFill>
                  <a:ea typeface="微软雅黑" panose="020B0503020204020204" pitchFamily="34" charset="-122"/>
                </a:rPr>
                <a:t>（申请人签字另加盖学校人事部门公章）；</a:t>
              </a: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2</a:t>
              </a:r>
              <a:r>
                <a:rPr lang="zh-CN" altLang="en-US" sz="1400" dirty="0">
                  <a:solidFill>
                    <a:schemeClr val="tx2"/>
                  </a:solidFill>
                  <a:ea typeface="微软雅黑" panose="020B0503020204020204" pitchFamily="34" charset="-122"/>
                </a:rPr>
                <a:t>）</a:t>
              </a:r>
              <a:r>
                <a:rPr lang="zh-CN" altLang="zh-CN" sz="1400" dirty="0">
                  <a:solidFill>
                    <a:schemeClr val="tx2"/>
                  </a:solidFill>
                  <a:ea typeface="微软雅黑" panose="020B0503020204020204" pitchFamily="34" charset="-122"/>
                </a:rPr>
                <a:t>本科或硕士</a:t>
              </a:r>
              <a:r>
                <a:rPr lang="zh-CN" altLang="en-US" sz="1400" b="1" dirty="0">
                  <a:solidFill>
                    <a:srgbClr val="C00000"/>
                  </a:solidFill>
                  <a:ea typeface="微软雅黑" panose="020B0503020204020204" pitchFamily="34" charset="-122"/>
                </a:rPr>
                <a:t>毕业证、学位证</a:t>
              </a:r>
              <a:r>
                <a:rPr lang="zh-CN" altLang="en-US" sz="1400" dirty="0">
                  <a:solidFill>
                    <a:schemeClr val="tx2"/>
                  </a:solidFill>
                  <a:ea typeface="微软雅黑" panose="020B0503020204020204" pitchFamily="34" charset="-122"/>
                </a:rPr>
                <a:t>原件和复印件（在“教师资格管理信息系统”中在线核验无误的，不再提交原件，只提交复印件）；</a:t>
              </a: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3</a:t>
              </a:r>
              <a:r>
                <a:rPr lang="zh-CN" altLang="en-US" sz="1400" dirty="0">
                  <a:solidFill>
                    <a:schemeClr val="tx2"/>
                  </a:solidFill>
                  <a:ea typeface="微软雅黑" panose="020B0503020204020204" pitchFamily="34" charset="-122"/>
                </a:rPr>
                <a:t>）指定医院出具的体检合格证明原件（</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吉林省高等学校教师资格认定申请人体格检查表</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a:t>
              </a: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4</a:t>
              </a:r>
              <a:r>
                <a:rPr lang="zh-CN" altLang="en-US" sz="1400" dirty="0">
                  <a:solidFill>
                    <a:schemeClr val="tx2"/>
                  </a:solidFill>
                  <a:ea typeface="微软雅黑" panose="020B0503020204020204" pitchFamily="34" charset="-122"/>
                </a:rPr>
                <a:t>）普通话水平测试等级证书原件及复印件（在“教师资格管理信息系统”中在线核验无误的，不再提交证书原件，只提交复印件），普通话应达到二级乙等水平（民族自治地方的用本民族语言授课的教师应当达到三级甲等水平），其中汉语文教师、少数民族汉语教学教师和对外汉语教学教师等特定人员应当达到二级甲等水平，普通话语音课教师和口语课教师应当达到一级乙等水平；</a:t>
              </a:r>
              <a:endParaRPr lang="en-US" altLang="zh-CN" sz="1400" dirty="0">
                <a:solidFill>
                  <a:schemeClr val="tx2"/>
                </a:solidFill>
                <a:ea typeface="微软雅黑" panose="020B0503020204020204" pitchFamily="34" charset="-122"/>
              </a:endParaRP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5</a:t>
              </a:r>
              <a:r>
                <a:rPr lang="zh-CN" altLang="en-US" sz="1400" dirty="0">
                  <a:solidFill>
                    <a:schemeClr val="tx2"/>
                  </a:solidFill>
                  <a:ea typeface="微软雅黑" panose="020B0503020204020204" pitchFamily="34" charset="-122"/>
                </a:rPr>
                <a:t>）教师岗前培训合格证书（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吉林省高等学校教师岗前培训合格证书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a:t>
              </a:r>
              <a:r>
                <a:rPr lang="zh-CN" altLang="en-US" sz="1400" dirty="0">
                  <a:solidFill>
                    <a:srgbClr val="C00000"/>
                  </a:solidFill>
                  <a:ea typeface="微软雅黑" panose="020B0503020204020204" pitchFamily="34" charset="-122"/>
                </a:rPr>
                <a:t>含教育学、心理学考试成绩</a:t>
              </a:r>
              <a:r>
                <a:rPr lang="zh-CN" altLang="en-US" sz="1400" dirty="0">
                  <a:solidFill>
                    <a:schemeClr val="tx2"/>
                  </a:solidFill>
                  <a:ea typeface="微软雅黑" panose="020B0503020204020204" pitchFamily="34" charset="-122"/>
                </a:rPr>
                <a:t>））原件及复印件或</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高等学校新入职教师国培示范项目培训合格证书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原件及复印件；</a:t>
              </a:r>
              <a:endParaRPr lang="en-US" altLang="zh-CN" sz="1400" dirty="0">
                <a:solidFill>
                  <a:schemeClr val="tx2"/>
                </a:solidFill>
                <a:ea typeface="微软雅黑" panose="020B0503020204020204" pitchFamily="34" charset="-122"/>
              </a:endParaRP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6</a:t>
              </a:r>
              <a:r>
                <a:rPr lang="zh-CN" altLang="en-US" sz="1400" dirty="0">
                  <a:solidFill>
                    <a:schemeClr val="tx2"/>
                  </a:solidFill>
                  <a:ea typeface="微软雅黑" panose="020B0503020204020204" pitchFamily="34" charset="-122"/>
                </a:rPr>
                <a:t>）本人近期免冠正面</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寸彩色白底证件照</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张（与“网上报名”上传照片为同一底版），并在照片背面的下方用铅笔注明姓名、学校。</a:t>
              </a:r>
              <a:endParaRPr lang="en-US" altLang="zh-CN" sz="1400" dirty="0">
                <a:solidFill>
                  <a:schemeClr val="tx2"/>
                </a:solidFill>
                <a:ea typeface="微软雅黑" panose="020B0503020204020204" pitchFamily="34" charset="-122"/>
              </a:endParaRP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7</a:t>
              </a:r>
              <a:r>
                <a:rPr lang="zh-CN" altLang="en-US" sz="1400" dirty="0">
                  <a:solidFill>
                    <a:schemeClr val="tx2"/>
                  </a:solidFill>
                  <a:ea typeface="微软雅黑" panose="020B0503020204020204" pitchFamily="34" charset="-122"/>
                </a:rPr>
                <a:t>）教师资格认定费用：</a:t>
              </a:r>
              <a:r>
                <a:rPr lang="en-US" altLang="zh-CN" sz="1400" dirty="0">
                  <a:solidFill>
                    <a:schemeClr val="tx2"/>
                  </a:solidFill>
                  <a:ea typeface="微软雅黑" panose="020B0503020204020204" pitchFamily="34" charset="-122"/>
                </a:rPr>
                <a:t>320</a:t>
              </a:r>
              <a:r>
                <a:rPr lang="zh-CN" altLang="en-US" sz="1400" dirty="0">
                  <a:solidFill>
                    <a:schemeClr val="tx2"/>
                  </a:solidFill>
                  <a:ea typeface="微软雅黑" panose="020B0503020204020204" pitchFamily="34" charset="-122"/>
                </a:rPr>
                <a:t>元。</a:t>
              </a:r>
              <a:endParaRPr lang="en-US" altLang="zh-CN" sz="1400" dirty="0">
                <a:solidFill>
                  <a:schemeClr val="tx2"/>
                </a:solidFill>
                <a:ea typeface="微软雅黑" panose="020B0503020204020204" pitchFamily="34" charset="-122"/>
              </a:endParaRPr>
            </a:p>
            <a:p>
              <a:pPr eaLnBrk="1" hangingPunct="1">
                <a:lnSpc>
                  <a:spcPct val="150000"/>
                </a:lnSpc>
                <a:buFont typeface="Arial" panose="020B0604020202020204" pitchFamily="34" charset="0"/>
                <a:buNone/>
              </a:pPr>
              <a:endParaRPr lang="zh-CN" altLang="en-US" sz="1400" dirty="0">
                <a:solidFill>
                  <a:schemeClr val="tx2"/>
                </a:solidFill>
                <a:ea typeface="微软雅黑" panose="020B0503020204020204" pitchFamily="34" charset="-122"/>
              </a:endParaRPr>
            </a:p>
          </p:txBody>
        </p:sp>
      </p:grpSp>
      <p:grpSp>
        <p:nvGrpSpPr>
          <p:cNvPr id="16" name="组合 41"/>
          <p:cNvGrpSpPr>
            <a:grpSpLocks/>
          </p:cNvGrpSpPr>
          <p:nvPr/>
        </p:nvGrpSpPr>
        <p:grpSpPr bwMode="auto">
          <a:xfrm>
            <a:off x="354555" y="282575"/>
            <a:ext cx="4283075" cy="809625"/>
            <a:chOff x="292138" y="0"/>
            <a:chExt cx="4281735" cy="808970"/>
          </a:xfrm>
        </p:grpSpPr>
        <p:sp>
          <p:nvSpPr>
            <p:cNvPr id="24585" name="文本框 42"/>
            <p:cNvSpPr txBox="1">
              <a:spLocks noChangeArrowheads="1"/>
            </p:cNvSpPr>
            <p:nvPr/>
          </p:nvSpPr>
          <p:spPr bwMode="auto">
            <a:xfrm>
              <a:off x="1546987" y="0"/>
              <a:ext cx="1620450"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准备材料</a:t>
              </a:r>
            </a:p>
          </p:txBody>
        </p:sp>
        <p:cxnSp>
          <p:nvCxnSpPr>
            <p:cNvPr id="24586" name="直接连接符 43"/>
            <p:cNvCxnSpPr>
              <a:cxnSpLocks noChangeShapeType="1"/>
            </p:cNvCxnSpPr>
            <p:nvPr/>
          </p:nvCxnSpPr>
          <p:spPr bwMode="auto">
            <a:xfrm>
              <a:off x="292138" y="808970"/>
              <a:ext cx="4281735"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0588918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207"/>
          <p:cNvGrpSpPr>
            <a:grpSpLocks/>
          </p:cNvGrpSpPr>
          <p:nvPr/>
        </p:nvGrpSpPr>
        <p:grpSpPr bwMode="auto">
          <a:xfrm>
            <a:off x="546755" y="1795474"/>
            <a:ext cx="11085921" cy="3922507"/>
            <a:chOff x="-7156399" y="-2404241"/>
            <a:chExt cx="10398253" cy="3923169"/>
          </a:xfrm>
        </p:grpSpPr>
        <p:grpSp>
          <p:nvGrpSpPr>
            <p:cNvPr id="24611" name="组合 4184"/>
            <p:cNvGrpSpPr>
              <a:grpSpLocks/>
            </p:cNvGrpSpPr>
            <p:nvPr/>
          </p:nvGrpSpPr>
          <p:grpSpPr bwMode="auto">
            <a:xfrm>
              <a:off x="0" y="884229"/>
              <a:ext cx="3241854" cy="634699"/>
              <a:chOff x="0" y="0"/>
              <a:chExt cx="3241854" cy="634699"/>
            </a:xfrm>
          </p:grpSpPr>
          <p:grpSp>
            <p:nvGrpSpPr>
              <p:cNvPr id="24613" name="五边形 29"/>
              <p:cNvGrpSpPr>
                <a:grpSpLocks/>
              </p:cNvGrpSpPr>
              <p:nvPr/>
            </p:nvGrpSpPr>
            <p:grpSpPr bwMode="auto">
              <a:xfrm>
                <a:off x="498654" y="6811"/>
                <a:ext cx="2743200" cy="627888"/>
                <a:chOff x="0" y="0"/>
                <a:chExt cx="2743200" cy="627888"/>
              </a:xfrm>
            </p:grpSpPr>
            <p:pic>
              <p:nvPicPr>
                <p:cNvPr id="24617" name="五边形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8" name="Text Box 16"/>
                <p:cNvSpPr txBox="1">
                  <a:spLocks noChangeArrowheads="1"/>
                </p:cNvSpPr>
                <p:nvPr/>
              </p:nvSpPr>
              <p:spPr bwMode="auto">
                <a:xfrm>
                  <a:off x="-1131" y="2714"/>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4614" name="椭圆 4186"/>
              <p:cNvSpPr>
                <a:spLocks noChangeArrowheads="1"/>
              </p:cNvSpPr>
              <p:nvPr/>
            </p:nvSpPr>
            <p:spPr bwMode="auto">
              <a:xfrm>
                <a:off x="0" y="128090"/>
                <a:ext cx="249228" cy="2492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15" name="五边形 4187"/>
              <p:cNvSpPr>
                <a:spLocks noChangeArrowheads="1"/>
              </p:cNvSpPr>
              <p:nvPr/>
            </p:nvSpPr>
            <p:spPr bwMode="auto">
              <a:xfrm flipH="1">
                <a:off x="478473" y="0"/>
                <a:ext cx="2587064" cy="505407"/>
              </a:xfrm>
              <a:prstGeom prst="homePlate">
                <a:avLst>
                  <a:gd name="adj" fmla="val 3713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616" name="文本框 4188"/>
              <p:cNvSpPr txBox="1">
                <a:spLocks noChangeArrowheads="1"/>
              </p:cNvSpPr>
              <p:nvPr/>
            </p:nvSpPr>
            <p:spPr bwMode="auto">
              <a:xfrm>
                <a:off x="743825" y="39740"/>
                <a:ext cx="1210959" cy="40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博士学位</a:t>
                </a:r>
              </a:p>
            </p:txBody>
          </p:sp>
        </p:grpSp>
        <p:sp>
          <p:nvSpPr>
            <p:cNvPr id="24612" name="矩形 4200"/>
            <p:cNvSpPr>
              <a:spLocks noChangeArrowheads="1"/>
            </p:cNvSpPr>
            <p:nvPr/>
          </p:nvSpPr>
          <p:spPr bwMode="auto">
            <a:xfrm>
              <a:off x="-7156399" y="-2404241"/>
              <a:ext cx="10398253" cy="199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）身份证复印件（申请人签字另加盖学校人事部门公章）；</a:t>
              </a: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2</a:t>
              </a:r>
              <a:r>
                <a:rPr lang="zh-CN" altLang="en-US" sz="1400" dirty="0">
                  <a:solidFill>
                    <a:schemeClr val="tx2"/>
                  </a:solidFill>
                  <a:ea typeface="微软雅黑" panose="020B0503020204020204" pitchFamily="34" charset="-122"/>
                </a:rPr>
                <a:t>）博士</a:t>
              </a:r>
              <a:r>
                <a:rPr lang="zh-CN" altLang="en-US" sz="1400" b="1" dirty="0">
                  <a:solidFill>
                    <a:srgbClr val="C00000"/>
                  </a:solidFill>
                  <a:ea typeface="微软雅黑" panose="020B0503020204020204" pitchFamily="34" charset="-122"/>
                </a:rPr>
                <a:t>毕业证、学位证</a:t>
              </a:r>
              <a:r>
                <a:rPr lang="zh-CN" altLang="en-US" sz="1400" dirty="0">
                  <a:solidFill>
                    <a:schemeClr val="tx2"/>
                  </a:solidFill>
                  <a:ea typeface="微软雅黑" panose="020B0503020204020204" pitchFamily="34" charset="-122"/>
                </a:rPr>
                <a:t>原件和复印件（在“教师资格管理信息系统”中在线核验无误的，不再提交原件，只提交复印件）；</a:t>
              </a: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3</a:t>
              </a:r>
              <a:r>
                <a:rPr lang="zh-CN" altLang="en-US" sz="1400" dirty="0">
                  <a:solidFill>
                    <a:schemeClr val="tx2"/>
                  </a:solidFill>
                  <a:ea typeface="微软雅黑" panose="020B0503020204020204" pitchFamily="34" charset="-122"/>
                </a:rPr>
                <a:t>）指定医院出具的体检合格证明原件（</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吉林省高等学校教师资格认定申请人体格检查表</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a:t>
              </a: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4</a:t>
              </a:r>
              <a:r>
                <a:rPr lang="zh-CN" altLang="en-US" sz="1400" dirty="0">
                  <a:solidFill>
                    <a:schemeClr val="tx2"/>
                  </a:solidFill>
                  <a:ea typeface="微软雅黑" panose="020B0503020204020204" pitchFamily="34" charset="-122"/>
                </a:rPr>
                <a:t>）教师岗前培训合格证书（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吉林省高等学校教师岗前培训合格证书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）原件及复印件或</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高等学校新入职教师国培示范项目培训合格证书</a:t>
              </a:r>
              <a:r>
                <a:rPr lang="en-US" altLang="zh-CN" sz="1400" dirty="0">
                  <a:solidFill>
                    <a:schemeClr val="tx2"/>
                  </a:solidFill>
                  <a:ea typeface="微软雅黑" panose="020B0503020204020204" pitchFamily="34" charset="-122"/>
                </a:rPr>
                <a:t>》</a:t>
              </a:r>
              <a:r>
                <a:rPr lang="zh-CN" altLang="en-US" sz="1400" dirty="0">
                  <a:solidFill>
                    <a:schemeClr val="tx2"/>
                  </a:solidFill>
                  <a:ea typeface="微软雅黑" panose="020B0503020204020204" pitchFamily="34" charset="-122"/>
                </a:rPr>
                <a:t>原件及复印件；</a:t>
              </a:r>
              <a:endParaRPr lang="en-US" altLang="zh-CN" sz="1400" dirty="0">
                <a:solidFill>
                  <a:schemeClr val="tx2"/>
                </a:solidFill>
                <a:ea typeface="微软雅黑" panose="020B0503020204020204" pitchFamily="34" charset="-122"/>
              </a:endParaRPr>
            </a:p>
            <a:p>
              <a:pPr eaLnBrk="1" hangingPunct="1">
                <a:lnSpc>
                  <a:spcPct val="150000"/>
                </a:lnSpc>
              </a:pPr>
              <a:r>
                <a:rPr lang="zh-CN" altLang="en-US" sz="1400" dirty="0">
                  <a:solidFill>
                    <a:schemeClr val="tx2"/>
                  </a:solidFill>
                  <a:ea typeface="微软雅黑" panose="020B0503020204020204" pitchFamily="34" charset="-122"/>
                </a:rPr>
                <a:t>（</a:t>
              </a:r>
              <a:r>
                <a:rPr lang="en-US" altLang="zh-CN" sz="1400" dirty="0">
                  <a:solidFill>
                    <a:schemeClr val="tx2"/>
                  </a:solidFill>
                  <a:ea typeface="微软雅黑" panose="020B0503020204020204" pitchFamily="34" charset="-122"/>
                </a:rPr>
                <a:t>5</a:t>
              </a:r>
              <a:r>
                <a:rPr lang="zh-CN" altLang="en-US" sz="1400" dirty="0">
                  <a:solidFill>
                    <a:schemeClr val="tx2"/>
                  </a:solidFill>
                  <a:ea typeface="微软雅黑" panose="020B0503020204020204" pitchFamily="34" charset="-122"/>
                </a:rPr>
                <a:t>）本人近期免冠正面</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寸彩色白底证件照</a:t>
              </a:r>
              <a:r>
                <a:rPr lang="en-US" altLang="zh-CN" sz="1400" dirty="0">
                  <a:solidFill>
                    <a:schemeClr val="tx2"/>
                  </a:solidFill>
                  <a:ea typeface="微软雅黑" panose="020B0503020204020204" pitchFamily="34" charset="-122"/>
                </a:rPr>
                <a:t>1</a:t>
              </a:r>
              <a:r>
                <a:rPr lang="zh-CN" altLang="en-US" sz="1400" dirty="0">
                  <a:solidFill>
                    <a:schemeClr val="tx2"/>
                  </a:solidFill>
                  <a:ea typeface="微软雅黑" panose="020B0503020204020204" pitchFamily="34" charset="-122"/>
                </a:rPr>
                <a:t>张（与“网上报名”上传照片为同一底版），并在照片背面的下方用铅笔注明姓名、学校。 </a:t>
              </a:r>
              <a:endParaRPr lang="en-US" altLang="zh-CN" sz="1400" dirty="0">
                <a:solidFill>
                  <a:schemeClr val="tx2"/>
                </a:solidFill>
                <a:ea typeface="微软雅黑" panose="020B0503020204020204" pitchFamily="34" charset="-122"/>
              </a:endParaRPr>
            </a:p>
          </p:txBody>
        </p:sp>
      </p:grpSp>
      <p:grpSp>
        <p:nvGrpSpPr>
          <p:cNvPr id="16" name="组合 41"/>
          <p:cNvGrpSpPr>
            <a:grpSpLocks/>
          </p:cNvGrpSpPr>
          <p:nvPr/>
        </p:nvGrpSpPr>
        <p:grpSpPr bwMode="auto">
          <a:xfrm>
            <a:off x="354555" y="282575"/>
            <a:ext cx="4283075" cy="809625"/>
            <a:chOff x="292138" y="0"/>
            <a:chExt cx="4281735" cy="808970"/>
          </a:xfrm>
        </p:grpSpPr>
        <p:sp>
          <p:nvSpPr>
            <p:cNvPr id="24585" name="文本框 42"/>
            <p:cNvSpPr txBox="1">
              <a:spLocks noChangeArrowheads="1"/>
            </p:cNvSpPr>
            <p:nvPr/>
          </p:nvSpPr>
          <p:spPr bwMode="auto">
            <a:xfrm>
              <a:off x="1546987" y="0"/>
              <a:ext cx="1620450"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准备材料</a:t>
              </a:r>
            </a:p>
          </p:txBody>
        </p:sp>
        <p:cxnSp>
          <p:nvCxnSpPr>
            <p:cNvPr id="24586" name="直接连接符 43"/>
            <p:cNvCxnSpPr>
              <a:cxnSpLocks noChangeShapeType="1"/>
            </p:cNvCxnSpPr>
            <p:nvPr/>
          </p:nvCxnSpPr>
          <p:spPr bwMode="auto">
            <a:xfrm>
              <a:off x="292138" y="808970"/>
              <a:ext cx="4281735"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218871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9"/>
          <p:cNvGrpSpPr>
            <a:grpSpLocks/>
          </p:cNvGrpSpPr>
          <p:nvPr/>
        </p:nvGrpSpPr>
        <p:grpSpPr bwMode="auto">
          <a:xfrm>
            <a:off x="4346575" y="1453562"/>
            <a:ext cx="3498850" cy="5353050"/>
            <a:chOff x="0" y="0"/>
            <a:chExt cx="3499407" cy="5352521"/>
          </a:xfrm>
        </p:grpSpPr>
        <p:grpSp>
          <p:nvGrpSpPr>
            <p:cNvPr id="12316" name="组合 125"/>
            <p:cNvGrpSpPr>
              <a:grpSpLocks/>
            </p:cNvGrpSpPr>
            <p:nvPr/>
          </p:nvGrpSpPr>
          <p:grpSpPr bwMode="auto">
            <a:xfrm>
              <a:off x="306740" y="0"/>
              <a:ext cx="2885926" cy="3587774"/>
              <a:chOff x="0" y="0"/>
              <a:chExt cx="2885926" cy="3587774"/>
            </a:xfrm>
          </p:grpSpPr>
          <p:sp>
            <p:nvSpPr>
              <p:cNvPr id="12342" name="Freeform 5"/>
              <p:cNvSpPr>
                <a:spLocks/>
              </p:cNvSpPr>
              <p:nvPr/>
            </p:nvSpPr>
            <p:spPr bwMode="auto">
              <a:xfrm>
                <a:off x="-303" y="0"/>
                <a:ext cx="2862717" cy="3587395"/>
              </a:xfrm>
              <a:custGeom>
                <a:avLst/>
                <a:gdLst>
                  <a:gd name="T0" fmla="*/ 1431240 w 498"/>
                  <a:gd name="T1" fmla="*/ 0 h 625"/>
                  <a:gd name="T2" fmla="*/ 0 w 498"/>
                  <a:gd name="T3" fmla="*/ 1377705 h 625"/>
                  <a:gd name="T4" fmla="*/ 97715 w 498"/>
                  <a:gd name="T5" fmla="*/ 1882864 h 625"/>
                  <a:gd name="T6" fmla="*/ 97715 w 498"/>
                  <a:gd name="T7" fmla="*/ 1882864 h 625"/>
                  <a:gd name="T8" fmla="*/ 178187 w 498"/>
                  <a:gd name="T9" fmla="*/ 2043596 h 625"/>
                  <a:gd name="T10" fmla="*/ 546055 w 498"/>
                  <a:gd name="T11" fmla="*/ 2801334 h 625"/>
                  <a:gd name="T12" fmla="*/ 620779 w 498"/>
                  <a:gd name="T13" fmla="*/ 3094096 h 625"/>
                  <a:gd name="T14" fmla="*/ 661014 w 498"/>
                  <a:gd name="T15" fmla="*/ 3375378 h 625"/>
                  <a:gd name="T16" fmla="*/ 879437 w 498"/>
                  <a:gd name="T17" fmla="*/ 3587774 h 625"/>
                  <a:gd name="T18" fmla="*/ 1431240 w 498"/>
                  <a:gd name="T19" fmla="*/ 3587774 h 625"/>
                  <a:gd name="T20" fmla="*/ 1977295 w 498"/>
                  <a:gd name="T21" fmla="*/ 3587774 h 625"/>
                  <a:gd name="T22" fmla="*/ 2195718 w 498"/>
                  <a:gd name="T23" fmla="*/ 3375378 h 625"/>
                  <a:gd name="T24" fmla="*/ 2241701 w 498"/>
                  <a:gd name="T25" fmla="*/ 3094096 h 625"/>
                  <a:gd name="T26" fmla="*/ 2316425 w 498"/>
                  <a:gd name="T27" fmla="*/ 2801334 h 625"/>
                  <a:gd name="T28" fmla="*/ 2684293 w 498"/>
                  <a:gd name="T29" fmla="*/ 2043596 h 625"/>
                  <a:gd name="T30" fmla="*/ 2759017 w 498"/>
                  <a:gd name="T31" fmla="*/ 1882864 h 625"/>
                  <a:gd name="T32" fmla="*/ 2759017 w 498"/>
                  <a:gd name="T33" fmla="*/ 1882864 h 625"/>
                  <a:gd name="T34" fmla="*/ 2862480 w 498"/>
                  <a:gd name="T35" fmla="*/ 1377705 h 625"/>
                  <a:gd name="T36" fmla="*/ 1431240 w 498"/>
                  <a:gd name="T37" fmla="*/ 0 h 6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rgbClr val="FBFBFB"/>
              </a:solidFill>
              <a:ln w="9525">
                <a:noFill/>
                <a:round/>
                <a:headEnd/>
                <a:tailEnd/>
              </a:ln>
              <a:effectLst>
                <a:outerShdw sx="102000" sy="102000" algn="ctr" rotWithShape="0">
                  <a:srgbClr val="000000">
                    <a:alpha val="25998"/>
                  </a:srgbClr>
                </a:outerShdw>
              </a:effectLst>
            </p:spPr>
            <p:txBody>
              <a:bodyPr/>
              <a:lstStyle/>
              <a:p>
                <a:pPr>
                  <a:defRPr/>
                </a:pPr>
                <a:endParaRPr lang="zh-CN" altLang="en-US">
                  <a:ea typeface="微软雅黑 Light" pitchFamily="2" charset="-122"/>
                </a:endParaRPr>
              </a:p>
            </p:txBody>
          </p:sp>
          <p:pic>
            <p:nvPicPr>
              <p:cNvPr id="12343" name="组合 1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0" y="29425"/>
                <a:ext cx="2871216" cy="34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17" name="组合 152"/>
            <p:cNvGrpSpPr>
              <a:grpSpLocks/>
            </p:cNvGrpSpPr>
            <p:nvPr/>
          </p:nvGrpSpPr>
          <p:grpSpPr bwMode="auto">
            <a:xfrm>
              <a:off x="1187073" y="3636226"/>
              <a:ext cx="1125260" cy="1104456"/>
              <a:chOff x="0" y="0"/>
              <a:chExt cx="1717677" cy="1685925"/>
            </a:xfrm>
          </p:grpSpPr>
          <p:sp>
            <p:nvSpPr>
              <p:cNvPr id="12319" name="Freeform 126"/>
              <p:cNvSpPr>
                <a:spLocks/>
              </p:cNvSpPr>
              <p:nvPr/>
            </p:nvSpPr>
            <p:spPr bwMode="auto">
              <a:xfrm>
                <a:off x="0" y="0"/>
                <a:ext cx="1717677" cy="1576388"/>
              </a:xfrm>
              <a:custGeom>
                <a:avLst/>
                <a:gdLst>
                  <a:gd name="T0" fmla="*/ 2147483647 w 220"/>
                  <a:gd name="T1" fmla="*/ 0 h 202"/>
                  <a:gd name="T2" fmla="*/ 2147483647 w 220"/>
                  <a:gd name="T3" fmla="*/ 182704936 h 202"/>
                  <a:gd name="T4" fmla="*/ 2147483647 w 220"/>
                  <a:gd name="T5" fmla="*/ 852615189 h 202"/>
                  <a:gd name="T6" fmla="*/ 2147483647 w 220"/>
                  <a:gd name="T7" fmla="*/ 974410635 h 202"/>
                  <a:gd name="T8" fmla="*/ 2147483647 w 220"/>
                  <a:gd name="T9" fmla="*/ 1461623878 h 202"/>
                  <a:gd name="T10" fmla="*/ 2147483647 w 220"/>
                  <a:gd name="T11" fmla="*/ 2131534436 h 202"/>
                  <a:gd name="T12" fmla="*/ 2147483647 w 220"/>
                  <a:gd name="T13" fmla="*/ 2147483647 h 202"/>
                  <a:gd name="T14" fmla="*/ 2147483647 w 220"/>
                  <a:gd name="T15" fmla="*/ 2147483647 h 202"/>
                  <a:gd name="T16" fmla="*/ 2147483647 w 220"/>
                  <a:gd name="T17" fmla="*/ 2147483647 h 202"/>
                  <a:gd name="T18" fmla="*/ 2147483647 w 220"/>
                  <a:gd name="T19" fmla="*/ 2147483647 h 202"/>
                  <a:gd name="T20" fmla="*/ 2147483647 w 220"/>
                  <a:gd name="T21" fmla="*/ 2147483647 h 202"/>
                  <a:gd name="T22" fmla="*/ 2147483647 w 220"/>
                  <a:gd name="T23" fmla="*/ 2147483647 h 202"/>
                  <a:gd name="T24" fmla="*/ 2147483647 w 220"/>
                  <a:gd name="T25" fmla="*/ 2147483647 h 202"/>
                  <a:gd name="T26" fmla="*/ 2147483647 w 220"/>
                  <a:gd name="T27" fmla="*/ 2147483647 h 202"/>
                  <a:gd name="T28" fmla="*/ 2147483647 w 220"/>
                  <a:gd name="T29" fmla="*/ 2147483647 h 202"/>
                  <a:gd name="T30" fmla="*/ 2147483647 w 220"/>
                  <a:gd name="T31" fmla="*/ 2147483647 h 202"/>
                  <a:gd name="T32" fmla="*/ 2147483647 w 220"/>
                  <a:gd name="T33" fmla="*/ 2147483647 h 202"/>
                  <a:gd name="T34" fmla="*/ 2147483647 w 220"/>
                  <a:gd name="T35" fmla="*/ 2147483647 h 202"/>
                  <a:gd name="T36" fmla="*/ 2147483647 w 220"/>
                  <a:gd name="T37" fmla="*/ 2147483647 h 202"/>
                  <a:gd name="T38" fmla="*/ 2147483647 w 220"/>
                  <a:gd name="T39" fmla="*/ 2147483647 h 202"/>
                  <a:gd name="T40" fmla="*/ 2147483647 w 220"/>
                  <a:gd name="T41" fmla="*/ 2147483647 h 202"/>
                  <a:gd name="T42" fmla="*/ 2147483647 w 220"/>
                  <a:gd name="T43" fmla="*/ 2147483647 h 202"/>
                  <a:gd name="T44" fmla="*/ 2147483647 w 220"/>
                  <a:gd name="T45" fmla="*/ 2147483647 h 202"/>
                  <a:gd name="T46" fmla="*/ 2147483647 w 220"/>
                  <a:gd name="T47" fmla="*/ 2147483647 h 202"/>
                  <a:gd name="T48" fmla="*/ 792465923 w 220"/>
                  <a:gd name="T49" fmla="*/ 2147483647 h 202"/>
                  <a:gd name="T50" fmla="*/ 731504022 w 220"/>
                  <a:gd name="T51" fmla="*/ 2147483647 h 202"/>
                  <a:gd name="T52" fmla="*/ 548633933 w 220"/>
                  <a:gd name="T53" fmla="*/ 2147483647 h 202"/>
                  <a:gd name="T54" fmla="*/ 121916026 w 220"/>
                  <a:gd name="T55" fmla="*/ 2147483647 h 202"/>
                  <a:gd name="T56" fmla="*/ 304794013 w 220"/>
                  <a:gd name="T57" fmla="*/ 2147483647 h 202"/>
                  <a:gd name="T58" fmla="*/ 487671910 w 220"/>
                  <a:gd name="T59" fmla="*/ 2147483647 h 202"/>
                  <a:gd name="T60" fmla="*/ 243832051 w 220"/>
                  <a:gd name="T61" fmla="*/ 2147483647 h 202"/>
                  <a:gd name="T62" fmla="*/ 182877957 w 220"/>
                  <a:gd name="T63" fmla="*/ 2147483647 h 202"/>
                  <a:gd name="T64" fmla="*/ 487671910 w 220"/>
                  <a:gd name="T65" fmla="*/ 2147483647 h 202"/>
                  <a:gd name="T66" fmla="*/ 487671910 w 220"/>
                  <a:gd name="T67" fmla="*/ 2147483647 h 202"/>
                  <a:gd name="T68" fmla="*/ 121916026 w 220"/>
                  <a:gd name="T69" fmla="*/ 2147483647 h 202"/>
                  <a:gd name="T70" fmla="*/ 304794013 w 220"/>
                  <a:gd name="T71" fmla="*/ 2147483647 h 202"/>
                  <a:gd name="T72" fmla="*/ 548633933 w 220"/>
                  <a:gd name="T73" fmla="*/ 2147483647 h 202"/>
                  <a:gd name="T74" fmla="*/ 487671910 w 220"/>
                  <a:gd name="T75" fmla="*/ 2147483647 h 202"/>
                  <a:gd name="T76" fmla="*/ 121916026 w 220"/>
                  <a:gd name="T77" fmla="*/ 2147483647 h 202"/>
                  <a:gd name="T78" fmla="*/ 121916026 w 220"/>
                  <a:gd name="T79" fmla="*/ 974410635 h 202"/>
                  <a:gd name="T80" fmla="*/ 121916026 w 220"/>
                  <a:gd name="T81" fmla="*/ 669910314 h 202"/>
                  <a:gd name="T82" fmla="*/ 121916026 w 220"/>
                  <a:gd name="T83" fmla="*/ 60901640 h 202"/>
                  <a:gd name="T84" fmla="*/ 0 w 220"/>
                  <a:gd name="T85" fmla="*/ 0 h 202"/>
                  <a:gd name="T86" fmla="*/ 2147483647 w 220"/>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202"/>
                  <a:gd name="T134" fmla="*/ 220 w 220"/>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0" name="Freeform 127"/>
              <p:cNvSpPr>
                <a:spLocks/>
              </p:cNvSpPr>
              <p:nvPr/>
            </p:nvSpPr>
            <p:spPr bwMode="auto">
              <a:xfrm>
                <a:off x="484187" y="1584325"/>
                <a:ext cx="733425" cy="101600"/>
              </a:xfrm>
              <a:custGeom>
                <a:avLst/>
                <a:gdLst>
                  <a:gd name="T0" fmla="*/ 0 w 94"/>
                  <a:gd name="T1" fmla="*/ 0 h 13"/>
                  <a:gd name="T2" fmla="*/ 2147483647 w 94"/>
                  <a:gd name="T3" fmla="*/ 0 h 13"/>
                  <a:gd name="T4" fmla="*/ 2147483647 w 94"/>
                  <a:gd name="T5" fmla="*/ 549718606 h 13"/>
                  <a:gd name="T6" fmla="*/ 2147483647 w 94"/>
                  <a:gd name="T7" fmla="*/ 794043088 h 13"/>
                  <a:gd name="T8" fmla="*/ 1156665954 w 94"/>
                  <a:gd name="T9" fmla="*/ 794043088 h 13"/>
                  <a:gd name="T10" fmla="*/ 487017571 w 94"/>
                  <a:gd name="T11" fmla="*/ 549718606 h 13"/>
                  <a:gd name="T12" fmla="*/ 0 w 94"/>
                  <a:gd name="T13" fmla="*/ 0 h 13"/>
                  <a:gd name="T14" fmla="*/ 0 60000 65536"/>
                  <a:gd name="T15" fmla="*/ 0 60000 65536"/>
                  <a:gd name="T16" fmla="*/ 0 60000 65536"/>
                  <a:gd name="T17" fmla="*/ 0 60000 65536"/>
                  <a:gd name="T18" fmla="*/ 0 60000 65536"/>
                  <a:gd name="T19" fmla="*/ 0 60000 65536"/>
                  <a:gd name="T20" fmla="*/ 0 60000 65536"/>
                  <a:gd name="T21" fmla="*/ 0 w 94"/>
                  <a:gd name="T22" fmla="*/ 0 h 13"/>
                  <a:gd name="T23" fmla="*/ 94 w 9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1" name="Freeform 128"/>
              <p:cNvSpPr>
                <a:spLocks/>
              </p:cNvSpPr>
              <p:nvPr/>
            </p:nvSpPr>
            <p:spPr bwMode="auto">
              <a:xfrm>
                <a:off x="890587" y="38100"/>
                <a:ext cx="514350" cy="71438"/>
              </a:xfrm>
              <a:custGeom>
                <a:avLst/>
                <a:gdLst>
                  <a:gd name="T0" fmla="*/ 242936805 w 66"/>
                  <a:gd name="T1" fmla="*/ 63008305 h 9"/>
                  <a:gd name="T2" fmla="*/ 2147483647 w 66"/>
                  <a:gd name="T3" fmla="*/ 63008305 h 9"/>
                  <a:gd name="T4" fmla="*/ 2147483647 w 66"/>
                  <a:gd name="T5" fmla="*/ 441034336 h 9"/>
                  <a:gd name="T6" fmla="*/ 0 w 66"/>
                  <a:gd name="T7" fmla="*/ 567043101 h 9"/>
                  <a:gd name="T8" fmla="*/ 1214676416 w 66"/>
                  <a:gd name="T9" fmla="*/ 315025695 h 9"/>
                  <a:gd name="T10" fmla="*/ 1032471910 w 66"/>
                  <a:gd name="T11" fmla="*/ 189016992 h 9"/>
                  <a:gd name="T12" fmla="*/ 242936805 w 66"/>
                  <a:gd name="T13" fmla="*/ 63008305 h 9"/>
                  <a:gd name="T14" fmla="*/ 0 60000 65536"/>
                  <a:gd name="T15" fmla="*/ 0 60000 65536"/>
                  <a:gd name="T16" fmla="*/ 0 60000 65536"/>
                  <a:gd name="T17" fmla="*/ 0 60000 65536"/>
                  <a:gd name="T18" fmla="*/ 0 60000 65536"/>
                  <a:gd name="T19" fmla="*/ 0 60000 65536"/>
                  <a:gd name="T20" fmla="*/ 0 60000 65536"/>
                  <a:gd name="T21" fmla="*/ 0 w 66"/>
                  <a:gd name="T22" fmla="*/ 0 h 9"/>
                  <a:gd name="T23" fmla="*/ 66 w 6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2" name="Freeform 129"/>
              <p:cNvSpPr>
                <a:spLocks/>
              </p:cNvSpPr>
              <p:nvPr/>
            </p:nvSpPr>
            <p:spPr bwMode="auto">
              <a:xfrm>
                <a:off x="890587" y="131763"/>
                <a:ext cx="506413" cy="195263"/>
              </a:xfrm>
              <a:custGeom>
                <a:avLst/>
                <a:gdLst>
                  <a:gd name="T0" fmla="*/ 667693784 w 65"/>
                  <a:gd name="T1" fmla="*/ 0 h 25"/>
                  <a:gd name="T2" fmla="*/ 2147483647 w 65"/>
                  <a:gd name="T3" fmla="*/ 61007968 h 25"/>
                  <a:gd name="T4" fmla="*/ 2147483647 w 65"/>
                  <a:gd name="T5" fmla="*/ 610040723 h 25"/>
                  <a:gd name="T6" fmla="*/ 2147483647 w 65"/>
                  <a:gd name="T7" fmla="*/ 1281089398 h 25"/>
                  <a:gd name="T8" fmla="*/ 0 w 65"/>
                  <a:gd name="T9" fmla="*/ 1525105589 h 25"/>
                  <a:gd name="T10" fmla="*/ 1274680364 w 65"/>
                  <a:gd name="T11" fmla="*/ 1220081445 h 25"/>
                  <a:gd name="T12" fmla="*/ 1335379777 w 65"/>
                  <a:gd name="T13" fmla="*/ 732048818 h 25"/>
                  <a:gd name="T14" fmla="*/ 1396079190 w 65"/>
                  <a:gd name="T15" fmla="*/ 366024409 h 25"/>
                  <a:gd name="T16" fmla="*/ 1396079190 w 65"/>
                  <a:gd name="T17" fmla="*/ 183016110 h 25"/>
                  <a:gd name="T18" fmla="*/ 667693784 w 6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5"/>
                  <a:gd name="T32" fmla="*/ 65 w 6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3" name="Freeform 130"/>
              <p:cNvSpPr>
                <a:spLocks/>
              </p:cNvSpPr>
              <p:nvPr/>
            </p:nvSpPr>
            <p:spPr bwMode="auto">
              <a:xfrm>
                <a:off x="749300" y="398463"/>
                <a:ext cx="633413" cy="69850"/>
              </a:xfrm>
              <a:custGeom>
                <a:avLst/>
                <a:gdLst>
                  <a:gd name="T0" fmla="*/ 1223018872 w 81"/>
                  <a:gd name="T1" fmla="*/ 60233973 h 9"/>
                  <a:gd name="T2" fmla="*/ 2147483647 w 81"/>
                  <a:gd name="T3" fmla="*/ 0 h 9"/>
                  <a:gd name="T4" fmla="*/ 2147483647 w 81"/>
                  <a:gd name="T5" fmla="*/ 180701934 h 9"/>
                  <a:gd name="T6" fmla="*/ 183455165 w 81"/>
                  <a:gd name="T7" fmla="*/ 542113624 h 9"/>
                  <a:gd name="T8" fmla="*/ 1467625677 w 81"/>
                  <a:gd name="T9" fmla="*/ 301177671 h 9"/>
                  <a:gd name="T10" fmla="*/ 1223018872 w 81"/>
                  <a:gd name="T11" fmla="*/ 60233973 h 9"/>
                  <a:gd name="T12" fmla="*/ 0 60000 65536"/>
                  <a:gd name="T13" fmla="*/ 0 60000 65536"/>
                  <a:gd name="T14" fmla="*/ 0 60000 65536"/>
                  <a:gd name="T15" fmla="*/ 0 60000 65536"/>
                  <a:gd name="T16" fmla="*/ 0 60000 65536"/>
                  <a:gd name="T17" fmla="*/ 0 60000 65536"/>
                  <a:gd name="T18" fmla="*/ 0 w 81"/>
                  <a:gd name="T19" fmla="*/ 0 h 9"/>
                  <a:gd name="T20" fmla="*/ 81 w 81"/>
                  <a:gd name="T21" fmla="*/ 9 h 9"/>
                </a:gdLst>
                <a:ahLst/>
                <a:cxnLst>
                  <a:cxn ang="T12">
                    <a:pos x="T0" y="T1"/>
                  </a:cxn>
                  <a:cxn ang="T13">
                    <a:pos x="T2" y="T3"/>
                  </a:cxn>
                  <a:cxn ang="T14">
                    <a:pos x="T4" y="T5"/>
                  </a:cxn>
                  <a:cxn ang="T15">
                    <a:pos x="T6" y="T7"/>
                  </a:cxn>
                  <a:cxn ang="T16">
                    <a:pos x="T8" y="T9"/>
                  </a:cxn>
                  <a:cxn ang="T17">
                    <a:pos x="T10" y="T11"/>
                  </a:cxn>
                </a:cxnLst>
                <a:rect l="T18" t="T19" r="T20" b="T21"/>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4" name="Freeform 131"/>
              <p:cNvSpPr>
                <a:spLocks/>
              </p:cNvSpPr>
              <p:nvPr/>
            </p:nvSpPr>
            <p:spPr bwMode="auto">
              <a:xfrm>
                <a:off x="819150" y="514350"/>
                <a:ext cx="563563" cy="55563"/>
              </a:xfrm>
              <a:custGeom>
                <a:avLst/>
                <a:gdLst>
                  <a:gd name="T0" fmla="*/ 1592918461 w 72"/>
                  <a:gd name="T1" fmla="*/ 63008440 h 7"/>
                  <a:gd name="T2" fmla="*/ 2147483647 w 72"/>
                  <a:gd name="T3" fmla="*/ 0 h 7"/>
                  <a:gd name="T4" fmla="*/ 2147483647 w 72"/>
                  <a:gd name="T5" fmla="*/ 315026373 h 7"/>
                  <a:gd name="T6" fmla="*/ 245063762 w 72"/>
                  <a:gd name="T7" fmla="*/ 441035285 h 7"/>
                  <a:gd name="T8" fmla="*/ 1592918461 w 72"/>
                  <a:gd name="T9" fmla="*/ 63008440 h 7"/>
                  <a:gd name="T10" fmla="*/ 0 60000 65536"/>
                  <a:gd name="T11" fmla="*/ 0 60000 65536"/>
                  <a:gd name="T12" fmla="*/ 0 60000 65536"/>
                  <a:gd name="T13" fmla="*/ 0 60000 65536"/>
                  <a:gd name="T14" fmla="*/ 0 60000 65536"/>
                  <a:gd name="T15" fmla="*/ 0 w 72"/>
                  <a:gd name="T16" fmla="*/ 0 h 7"/>
                  <a:gd name="T17" fmla="*/ 72 w 72"/>
                  <a:gd name="T18" fmla="*/ 7 h 7"/>
                </a:gdLst>
                <a:ahLst/>
                <a:cxnLst>
                  <a:cxn ang="T10">
                    <a:pos x="T0" y="T1"/>
                  </a:cxn>
                  <a:cxn ang="T11">
                    <a:pos x="T2" y="T3"/>
                  </a:cxn>
                  <a:cxn ang="T12">
                    <a:pos x="T4" y="T5"/>
                  </a:cxn>
                  <a:cxn ang="T13">
                    <a:pos x="T6" y="T7"/>
                  </a:cxn>
                  <a:cxn ang="T14">
                    <a:pos x="T8" y="T9"/>
                  </a:cxn>
                </a:cxnLst>
                <a:rect l="T15" t="T16" r="T17" b="T18"/>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5" name="Freeform 132"/>
              <p:cNvSpPr>
                <a:spLocks/>
              </p:cNvSpPr>
              <p:nvPr/>
            </p:nvSpPr>
            <p:spPr bwMode="auto">
              <a:xfrm>
                <a:off x="788987" y="631825"/>
                <a:ext cx="600075" cy="77788"/>
              </a:xfrm>
              <a:custGeom>
                <a:avLst/>
                <a:gdLst>
                  <a:gd name="T0" fmla="*/ 911007251 w 77"/>
                  <a:gd name="T1" fmla="*/ 121022555 h 10"/>
                  <a:gd name="T2" fmla="*/ 2147483647 w 77"/>
                  <a:gd name="T3" fmla="*/ 0 h 10"/>
                  <a:gd name="T4" fmla="*/ 2147483647 w 77"/>
                  <a:gd name="T5" fmla="*/ 302548653 h 10"/>
                  <a:gd name="T6" fmla="*/ 0 w 77"/>
                  <a:gd name="T7" fmla="*/ 605097307 h 10"/>
                  <a:gd name="T8" fmla="*/ 1882746743 w 77"/>
                  <a:gd name="T9" fmla="*/ 302548653 h 10"/>
                  <a:gd name="T10" fmla="*/ 911007251 w 77"/>
                  <a:gd name="T11" fmla="*/ 121022555 h 10"/>
                  <a:gd name="T12" fmla="*/ 0 60000 65536"/>
                  <a:gd name="T13" fmla="*/ 0 60000 65536"/>
                  <a:gd name="T14" fmla="*/ 0 60000 65536"/>
                  <a:gd name="T15" fmla="*/ 0 60000 65536"/>
                  <a:gd name="T16" fmla="*/ 0 60000 65536"/>
                  <a:gd name="T17" fmla="*/ 0 60000 65536"/>
                  <a:gd name="T18" fmla="*/ 0 w 77"/>
                  <a:gd name="T19" fmla="*/ 0 h 10"/>
                  <a:gd name="T20" fmla="*/ 77 w 7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6" name="Freeform 133"/>
              <p:cNvSpPr>
                <a:spLocks/>
              </p:cNvSpPr>
              <p:nvPr/>
            </p:nvSpPr>
            <p:spPr bwMode="auto">
              <a:xfrm>
                <a:off x="936625" y="749300"/>
                <a:ext cx="452438" cy="69850"/>
              </a:xfrm>
              <a:custGeom>
                <a:avLst/>
                <a:gdLst>
                  <a:gd name="T0" fmla="*/ 0 w 58"/>
                  <a:gd name="T1" fmla="*/ 240935892 h 9"/>
                  <a:gd name="T2" fmla="*/ 2147483647 w 58"/>
                  <a:gd name="T3" fmla="*/ 0 h 9"/>
                  <a:gd name="T4" fmla="*/ 0 w 58"/>
                  <a:gd name="T5" fmla="*/ 240935892 h 9"/>
                  <a:gd name="T6" fmla="*/ 0 60000 65536"/>
                  <a:gd name="T7" fmla="*/ 0 60000 65536"/>
                  <a:gd name="T8" fmla="*/ 0 60000 65536"/>
                  <a:gd name="T9" fmla="*/ 0 w 58"/>
                  <a:gd name="T10" fmla="*/ 0 h 9"/>
                  <a:gd name="T11" fmla="*/ 58 w 58"/>
                  <a:gd name="T12" fmla="*/ 9 h 9"/>
                </a:gdLst>
                <a:ahLst/>
                <a:cxnLst>
                  <a:cxn ang="T6">
                    <a:pos x="T0" y="T1"/>
                  </a:cxn>
                  <a:cxn ang="T7">
                    <a:pos x="T2" y="T3"/>
                  </a:cxn>
                  <a:cxn ang="T8">
                    <a:pos x="T4" y="T5"/>
                  </a:cxn>
                </a:cxnLst>
                <a:rect l="T9" t="T10" r="T11" b="T12"/>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7" name="Freeform 134"/>
              <p:cNvSpPr>
                <a:spLocks/>
              </p:cNvSpPr>
              <p:nvPr/>
            </p:nvSpPr>
            <p:spPr bwMode="auto">
              <a:xfrm>
                <a:off x="773112" y="889000"/>
                <a:ext cx="585788" cy="63500"/>
              </a:xfrm>
              <a:custGeom>
                <a:avLst/>
                <a:gdLst>
                  <a:gd name="T0" fmla="*/ 1403094956 w 75"/>
                  <a:gd name="T1" fmla="*/ 0 h 8"/>
                  <a:gd name="T2" fmla="*/ 2147483647 w 75"/>
                  <a:gd name="T3" fmla="*/ 0 h 8"/>
                  <a:gd name="T4" fmla="*/ 2147483647 w 75"/>
                  <a:gd name="T5" fmla="*/ 252015567 h 8"/>
                  <a:gd name="T6" fmla="*/ 0 w 75"/>
                  <a:gd name="T7" fmla="*/ 504031134 h 8"/>
                  <a:gd name="T8" fmla="*/ 1891126456 w 75"/>
                  <a:gd name="T9" fmla="*/ 189015659 h 8"/>
                  <a:gd name="T10" fmla="*/ 1403094956 w 75"/>
                  <a:gd name="T11" fmla="*/ 0 h 8"/>
                  <a:gd name="T12" fmla="*/ 0 60000 65536"/>
                  <a:gd name="T13" fmla="*/ 0 60000 65536"/>
                  <a:gd name="T14" fmla="*/ 0 60000 65536"/>
                  <a:gd name="T15" fmla="*/ 0 60000 65536"/>
                  <a:gd name="T16" fmla="*/ 0 60000 65536"/>
                  <a:gd name="T17" fmla="*/ 0 60000 65536"/>
                  <a:gd name="T18" fmla="*/ 0 w 75"/>
                  <a:gd name="T19" fmla="*/ 0 h 8"/>
                  <a:gd name="T20" fmla="*/ 75 w 75"/>
                  <a:gd name="T21" fmla="*/ 8 h 8"/>
                </a:gdLst>
                <a:ahLst/>
                <a:cxnLst>
                  <a:cxn ang="T12">
                    <a:pos x="T0" y="T1"/>
                  </a:cxn>
                  <a:cxn ang="T13">
                    <a:pos x="T2" y="T3"/>
                  </a:cxn>
                  <a:cxn ang="T14">
                    <a:pos x="T4" y="T5"/>
                  </a:cxn>
                  <a:cxn ang="T15">
                    <a:pos x="T6" y="T7"/>
                  </a:cxn>
                  <a:cxn ang="T16">
                    <a:pos x="T8" y="T9"/>
                  </a:cxn>
                  <a:cxn ang="T17">
                    <a:pos x="T10" y="T11"/>
                  </a:cxn>
                </a:cxnLst>
                <a:rect l="T18" t="T19" r="T20" b="T21"/>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8" name="Freeform 135"/>
              <p:cNvSpPr>
                <a:spLocks/>
              </p:cNvSpPr>
              <p:nvPr/>
            </p:nvSpPr>
            <p:spPr bwMode="auto">
              <a:xfrm>
                <a:off x="960437" y="990600"/>
                <a:ext cx="428625" cy="55563"/>
              </a:xfrm>
              <a:custGeom>
                <a:avLst/>
                <a:gdLst>
                  <a:gd name="T0" fmla="*/ 0 w 55"/>
                  <a:gd name="T1" fmla="*/ 189017399 h 7"/>
                  <a:gd name="T2" fmla="*/ 2147483647 w 55"/>
                  <a:gd name="T3" fmla="*/ 0 h 7"/>
                  <a:gd name="T4" fmla="*/ 0 w 55"/>
                  <a:gd name="T5" fmla="*/ 189017399 h 7"/>
                  <a:gd name="T6" fmla="*/ 0 60000 65536"/>
                  <a:gd name="T7" fmla="*/ 0 60000 65536"/>
                  <a:gd name="T8" fmla="*/ 0 60000 65536"/>
                  <a:gd name="T9" fmla="*/ 0 w 55"/>
                  <a:gd name="T10" fmla="*/ 0 h 7"/>
                  <a:gd name="T11" fmla="*/ 55 w 55"/>
                  <a:gd name="T12" fmla="*/ 7 h 7"/>
                </a:gdLst>
                <a:ahLst/>
                <a:cxnLst>
                  <a:cxn ang="T6">
                    <a:pos x="T0" y="T1"/>
                  </a:cxn>
                  <a:cxn ang="T7">
                    <a:pos x="T2" y="T3"/>
                  </a:cxn>
                  <a:cxn ang="T8">
                    <a:pos x="T4" y="T5"/>
                  </a:cxn>
                </a:cxnLst>
                <a:rect l="T9" t="T10" r="T11" b="T12"/>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29" name="Freeform 136"/>
              <p:cNvSpPr>
                <a:spLocks/>
              </p:cNvSpPr>
              <p:nvPr/>
            </p:nvSpPr>
            <p:spPr bwMode="auto">
              <a:xfrm>
                <a:off x="992187" y="1116013"/>
                <a:ext cx="334963" cy="61913"/>
              </a:xfrm>
              <a:custGeom>
                <a:avLst/>
                <a:gdLst>
                  <a:gd name="T0" fmla="*/ 0 w 43"/>
                  <a:gd name="T1" fmla="*/ 119786150 h 8"/>
                  <a:gd name="T2" fmla="*/ 2147483647 w 43"/>
                  <a:gd name="T3" fmla="*/ 59893075 h 8"/>
                  <a:gd name="T4" fmla="*/ 1577722396 w 43"/>
                  <a:gd name="T5" fmla="*/ 419259279 h 8"/>
                  <a:gd name="T6" fmla="*/ 0 w 43"/>
                  <a:gd name="T7" fmla="*/ 119786150 h 8"/>
                  <a:gd name="T8" fmla="*/ 0 60000 65536"/>
                  <a:gd name="T9" fmla="*/ 0 60000 65536"/>
                  <a:gd name="T10" fmla="*/ 0 60000 65536"/>
                  <a:gd name="T11" fmla="*/ 0 60000 65536"/>
                  <a:gd name="T12" fmla="*/ 0 w 43"/>
                  <a:gd name="T13" fmla="*/ 0 h 8"/>
                  <a:gd name="T14" fmla="*/ 43 w 43"/>
                  <a:gd name="T15" fmla="*/ 8 h 8"/>
                </a:gdLst>
                <a:ahLst/>
                <a:cxnLst>
                  <a:cxn ang="T8">
                    <a:pos x="T0" y="T1"/>
                  </a:cxn>
                  <a:cxn ang="T9">
                    <a:pos x="T2" y="T3"/>
                  </a:cxn>
                  <a:cxn ang="T10">
                    <a:pos x="T4" y="T5"/>
                  </a:cxn>
                  <a:cxn ang="T11">
                    <a:pos x="T6" y="T7"/>
                  </a:cxn>
                </a:cxnLst>
                <a:rect l="T12" t="T13" r="T14" b="T15"/>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0" name="Freeform 137"/>
              <p:cNvSpPr>
                <a:spLocks/>
              </p:cNvSpPr>
              <p:nvPr/>
            </p:nvSpPr>
            <p:spPr bwMode="auto">
              <a:xfrm>
                <a:off x="842962" y="1169988"/>
                <a:ext cx="655638" cy="63500"/>
              </a:xfrm>
              <a:custGeom>
                <a:avLst/>
                <a:gdLst>
                  <a:gd name="T0" fmla="*/ 0 w 84"/>
                  <a:gd name="T1" fmla="*/ 315023474 h 8"/>
                  <a:gd name="T2" fmla="*/ 2147483647 w 84"/>
                  <a:gd name="T3" fmla="*/ 0 h 8"/>
                  <a:gd name="T4" fmla="*/ 1949484736 w 84"/>
                  <a:gd name="T5" fmla="*/ 504031134 h 8"/>
                  <a:gd name="T6" fmla="*/ 0 w 84"/>
                  <a:gd name="T7" fmla="*/ 315023474 h 8"/>
                  <a:gd name="T8" fmla="*/ 0 60000 65536"/>
                  <a:gd name="T9" fmla="*/ 0 60000 65536"/>
                  <a:gd name="T10" fmla="*/ 0 60000 65536"/>
                  <a:gd name="T11" fmla="*/ 0 60000 65536"/>
                  <a:gd name="T12" fmla="*/ 0 w 84"/>
                  <a:gd name="T13" fmla="*/ 0 h 8"/>
                  <a:gd name="T14" fmla="*/ 84 w 84"/>
                  <a:gd name="T15" fmla="*/ 8 h 8"/>
                </a:gdLst>
                <a:ahLst/>
                <a:cxnLst>
                  <a:cxn ang="T8">
                    <a:pos x="T0" y="T1"/>
                  </a:cxn>
                  <a:cxn ang="T9">
                    <a:pos x="T2" y="T3"/>
                  </a:cxn>
                  <a:cxn ang="T10">
                    <a:pos x="T4" y="T5"/>
                  </a:cxn>
                  <a:cxn ang="T11">
                    <a:pos x="T6" y="T7"/>
                  </a:cxn>
                </a:cxnLst>
                <a:rect l="T12" t="T13" r="T14" b="T15"/>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1" name="Freeform 138"/>
              <p:cNvSpPr>
                <a:spLocks/>
              </p:cNvSpPr>
              <p:nvPr/>
            </p:nvSpPr>
            <p:spPr bwMode="auto">
              <a:xfrm>
                <a:off x="1600200" y="406400"/>
                <a:ext cx="77788" cy="46038"/>
              </a:xfrm>
              <a:custGeom>
                <a:avLst/>
                <a:gdLst>
                  <a:gd name="T0" fmla="*/ 423571178 w 10"/>
                  <a:gd name="T1" fmla="*/ 0 h 6"/>
                  <a:gd name="T2" fmla="*/ 0 w 10"/>
                  <a:gd name="T3" fmla="*/ 353249582 h 6"/>
                  <a:gd name="T4" fmla="*/ 423571178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2" name="Freeform 139"/>
              <p:cNvSpPr>
                <a:spLocks/>
              </p:cNvSpPr>
              <p:nvPr/>
            </p:nvSpPr>
            <p:spPr bwMode="auto">
              <a:xfrm>
                <a:off x="1592262" y="147638"/>
                <a:ext cx="85725" cy="39688"/>
              </a:xfrm>
              <a:custGeom>
                <a:avLst/>
                <a:gdLst>
                  <a:gd name="T0" fmla="*/ 485865874 w 11"/>
                  <a:gd name="T1" fmla="*/ 0 h 5"/>
                  <a:gd name="T2" fmla="*/ 0 w 11"/>
                  <a:gd name="T3" fmla="*/ 315027473 h 5"/>
                  <a:gd name="T4" fmla="*/ 485865874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3" name="Freeform 140"/>
              <p:cNvSpPr>
                <a:spLocks/>
              </p:cNvSpPr>
              <p:nvPr/>
            </p:nvSpPr>
            <p:spPr bwMode="auto">
              <a:xfrm>
                <a:off x="1562100" y="647700"/>
                <a:ext cx="115888" cy="39688"/>
              </a:xfrm>
              <a:custGeom>
                <a:avLst/>
                <a:gdLst>
                  <a:gd name="T0" fmla="*/ 656582853 w 15"/>
                  <a:gd name="T1" fmla="*/ 0 h 5"/>
                  <a:gd name="T2" fmla="*/ 0 w 15"/>
                  <a:gd name="T3" fmla="*/ 315027473 h 5"/>
                  <a:gd name="T4" fmla="*/ 656582853 w 15"/>
                  <a:gd name="T5" fmla="*/ 0 h 5"/>
                  <a:gd name="T6" fmla="*/ 0 60000 65536"/>
                  <a:gd name="T7" fmla="*/ 0 60000 65536"/>
                  <a:gd name="T8" fmla="*/ 0 60000 65536"/>
                  <a:gd name="T9" fmla="*/ 0 w 15"/>
                  <a:gd name="T10" fmla="*/ 0 h 5"/>
                  <a:gd name="T11" fmla="*/ 15 w 15"/>
                  <a:gd name="T12" fmla="*/ 5 h 5"/>
                </a:gdLst>
                <a:ahLst/>
                <a:cxnLst>
                  <a:cxn ang="T6">
                    <a:pos x="T0" y="T1"/>
                  </a:cxn>
                  <a:cxn ang="T7">
                    <a:pos x="T2" y="T3"/>
                  </a:cxn>
                  <a:cxn ang="T8">
                    <a:pos x="T4" y="T5"/>
                  </a:cxn>
                </a:cxnLst>
                <a:rect l="T9" t="T10" r="T11" b="T12"/>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4" name="Freeform 141"/>
              <p:cNvSpPr>
                <a:spLocks/>
              </p:cNvSpPr>
              <p:nvPr/>
            </p:nvSpPr>
            <p:spPr bwMode="auto">
              <a:xfrm>
                <a:off x="1570037" y="803275"/>
                <a:ext cx="93663" cy="117475"/>
              </a:xfrm>
              <a:custGeom>
                <a:avLst/>
                <a:gdLst>
                  <a:gd name="T0" fmla="*/ 365535474 w 12"/>
                  <a:gd name="T1" fmla="*/ 0 h 15"/>
                  <a:gd name="T2" fmla="*/ 426455431 w 12"/>
                  <a:gd name="T3" fmla="*/ 368010045 h 15"/>
                  <a:gd name="T4" fmla="*/ 731063142 w 12"/>
                  <a:gd name="T5" fmla="*/ 736020091 h 15"/>
                  <a:gd name="T6" fmla="*/ 0 w 12"/>
                  <a:gd name="T7" fmla="*/ 858687455 h 15"/>
                  <a:gd name="T8" fmla="*/ 365535474 w 12"/>
                  <a:gd name="T9" fmla="*/ 613352727 h 15"/>
                  <a:gd name="T10" fmla="*/ 365535474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5" name="Freeform 142"/>
              <p:cNvSpPr>
                <a:spLocks/>
              </p:cNvSpPr>
              <p:nvPr/>
            </p:nvSpPr>
            <p:spPr bwMode="auto">
              <a:xfrm>
                <a:off x="1608137" y="1100138"/>
                <a:ext cx="47625" cy="39688"/>
              </a:xfrm>
              <a:custGeom>
                <a:avLst/>
                <a:gdLst>
                  <a:gd name="T0" fmla="*/ 189015689 w 6"/>
                  <a:gd name="T1" fmla="*/ 0 h 5"/>
                  <a:gd name="T2" fmla="*/ 0 w 6"/>
                  <a:gd name="T3" fmla="*/ 315027473 h 5"/>
                  <a:gd name="T4" fmla="*/ 189015689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6" name="Freeform 143"/>
              <p:cNvSpPr>
                <a:spLocks/>
              </p:cNvSpPr>
              <p:nvPr/>
            </p:nvSpPr>
            <p:spPr bwMode="auto">
              <a:xfrm>
                <a:off x="141287" y="101600"/>
                <a:ext cx="428625" cy="46038"/>
              </a:xfrm>
              <a:custGeom>
                <a:avLst/>
                <a:gdLst>
                  <a:gd name="T0" fmla="*/ 0 w 55"/>
                  <a:gd name="T1" fmla="*/ 0 h 6"/>
                  <a:gd name="T2" fmla="*/ 2147483647 w 55"/>
                  <a:gd name="T3" fmla="*/ 176624791 h 6"/>
                  <a:gd name="T4" fmla="*/ 0 w 55"/>
                  <a:gd name="T5" fmla="*/ 0 h 6"/>
                  <a:gd name="T6" fmla="*/ 0 60000 65536"/>
                  <a:gd name="T7" fmla="*/ 0 60000 65536"/>
                  <a:gd name="T8" fmla="*/ 0 60000 65536"/>
                  <a:gd name="T9" fmla="*/ 0 w 55"/>
                  <a:gd name="T10" fmla="*/ 0 h 6"/>
                  <a:gd name="T11" fmla="*/ 55 w 55"/>
                  <a:gd name="T12" fmla="*/ 6 h 6"/>
                </a:gdLst>
                <a:ahLst/>
                <a:cxnLst>
                  <a:cxn ang="T6">
                    <a:pos x="T0" y="T1"/>
                  </a:cxn>
                  <a:cxn ang="T7">
                    <a:pos x="T2" y="T3"/>
                  </a:cxn>
                  <a:cxn ang="T8">
                    <a:pos x="T4" y="T5"/>
                  </a:cxn>
                </a:cxnLst>
                <a:rect l="T9" t="T10" r="T11" b="T12"/>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7" name="Freeform 144"/>
              <p:cNvSpPr>
                <a:spLocks/>
              </p:cNvSpPr>
              <p:nvPr/>
            </p:nvSpPr>
            <p:spPr bwMode="auto">
              <a:xfrm>
                <a:off x="31750" y="492125"/>
                <a:ext cx="147638" cy="38100"/>
              </a:xfrm>
              <a:custGeom>
                <a:avLst/>
                <a:gdLst>
                  <a:gd name="T0" fmla="*/ 422656464 w 19"/>
                  <a:gd name="T1" fmla="*/ 0 h 5"/>
                  <a:gd name="T2" fmla="*/ 1147209448 w 19"/>
                  <a:gd name="T3" fmla="*/ 58064393 h 5"/>
                  <a:gd name="T4" fmla="*/ 241520191 w 19"/>
                  <a:gd name="T5" fmla="*/ 232257571 h 5"/>
                  <a:gd name="T6" fmla="*/ 422656464 w 19"/>
                  <a:gd name="T7" fmla="*/ 0 h 5"/>
                  <a:gd name="T8" fmla="*/ 0 60000 65536"/>
                  <a:gd name="T9" fmla="*/ 0 60000 65536"/>
                  <a:gd name="T10" fmla="*/ 0 60000 65536"/>
                  <a:gd name="T11" fmla="*/ 0 60000 65536"/>
                  <a:gd name="T12" fmla="*/ 0 w 19"/>
                  <a:gd name="T13" fmla="*/ 0 h 5"/>
                  <a:gd name="T14" fmla="*/ 19 w 19"/>
                  <a:gd name="T15" fmla="*/ 5 h 5"/>
                </a:gdLst>
                <a:ahLst/>
                <a:cxnLst>
                  <a:cxn ang="T8">
                    <a:pos x="T0" y="T1"/>
                  </a:cxn>
                  <a:cxn ang="T9">
                    <a:pos x="T2" y="T3"/>
                  </a:cxn>
                  <a:cxn ang="T10">
                    <a:pos x="T4" y="T5"/>
                  </a:cxn>
                  <a:cxn ang="T11">
                    <a:pos x="T6" y="T7"/>
                  </a:cxn>
                </a:cxnLst>
                <a:rect l="T12" t="T13" r="T14" b="T15"/>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8" name="Freeform 145"/>
              <p:cNvSpPr>
                <a:spLocks/>
              </p:cNvSpPr>
              <p:nvPr/>
            </p:nvSpPr>
            <p:spPr bwMode="auto">
              <a:xfrm>
                <a:off x="31750" y="725488"/>
                <a:ext cx="155575" cy="31750"/>
              </a:xfrm>
              <a:custGeom>
                <a:avLst/>
                <a:gdLst>
                  <a:gd name="T0" fmla="*/ 363057582 w 20"/>
                  <a:gd name="T1" fmla="*/ 0 h 4"/>
                  <a:gd name="T2" fmla="*/ 1210179056 w 20"/>
                  <a:gd name="T3" fmla="*/ 0 h 4"/>
                  <a:gd name="T4" fmla="*/ 121021777 w 20"/>
                  <a:gd name="T5" fmla="*/ 252015567 h 4"/>
                  <a:gd name="T6" fmla="*/ 363057582 w 20"/>
                  <a:gd name="T7" fmla="*/ 0 h 4"/>
                  <a:gd name="T8" fmla="*/ 0 60000 65536"/>
                  <a:gd name="T9" fmla="*/ 0 60000 65536"/>
                  <a:gd name="T10" fmla="*/ 0 60000 65536"/>
                  <a:gd name="T11" fmla="*/ 0 60000 65536"/>
                  <a:gd name="T12" fmla="*/ 0 w 20"/>
                  <a:gd name="T13" fmla="*/ 0 h 4"/>
                  <a:gd name="T14" fmla="*/ 20 w 20"/>
                  <a:gd name="T15" fmla="*/ 4 h 4"/>
                </a:gdLst>
                <a:ahLst/>
                <a:cxnLst>
                  <a:cxn ang="T8">
                    <a:pos x="T0" y="T1"/>
                  </a:cxn>
                  <a:cxn ang="T9">
                    <a:pos x="T2" y="T3"/>
                  </a:cxn>
                  <a:cxn ang="T10">
                    <a:pos x="T4" y="T5"/>
                  </a:cxn>
                  <a:cxn ang="T11">
                    <a:pos x="T6" y="T7"/>
                  </a:cxn>
                </a:cxnLst>
                <a:rect l="T12" t="T13" r="T14" b="T15"/>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39" name="Freeform 146"/>
              <p:cNvSpPr>
                <a:spLocks/>
              </p:cNvSpPr>
              <p:nvPr/>
            </p:nvSpPr>
            <p:spPr bwMode="auto">
              <a:xfrm>
                <a:off x="23812" y="982663"/>
                <a:ext cx="155575" cy="39688"/>
              </a:xfrm>
              <a:custGeom>
                <a:avLst/>
                <a:gdLst>
                  <a:gd name="T0" fmla="*/ 363057582 w 20"/>
                  <a:gd name="T1" fmla="*/ 0 h 5"/>
                  <a:gd name="T2" fmla="*/ 1210179056 w 20"/>
                  <a:gd name="T3" fmla="*/ 63008660 h 5"/>
                  <a:gd name="T4" fmla="*/ 121021777 w 20"/>
                  <a:gd name="T5" fmla="*/ 315027473 h 5"/>
                  <a:gd name="T6" fmla="*/ 363057582 w 20"/>
                  <a:gd name="T7" fmla="*/ 0 h 5"/>
                  <a:gd name="T8" fmla="*/ 0 60000 65536"/>
                  <a:gd name="T9" fmla="*/ 0 60000 65536"/>
                  <a:gd name="T10" fmla="*/ 0 60000 65536"/>
                  <a:gd name="T11" fmla="*/ 0 60000 65536"/>
                  <a:gd name="T12" fmla="*/ 0 w 20"/>
                  <a:gd name="T13" fmla="*/ 0 h 5"/>
                  <a:gd name="T14" fmla="*/ 20 w 20"/>
                  <a:gd name="T15" fmla="*/ 5 h 5"/>
                </a:gdLst>
                <a:ahLst/>
                <a:cxnLst>
                  <a:cxn ang="T8">
                    <a:pos x="T0" y="T1"/>
                  </a:cxn>
                  <a:cxn ang="T9">
                    <a:pos x="T2" y="T3"/>
                  </a:cxn>
                  <a:cxn ang="T10">
                    <a:pos x="T4" y="T5"/>
                  </a:cxn>
                  <a:cxn ang="T11">
                    <a:pos x="T6" y="T7"/>
                  </a:cxn>
                </a:cxnLst>
                <a:rect l="T12" t="T13" r="T14" b="T15"/>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40" name="Freeform 147"/>
              <p:cNvSpPr>
                <a:spLocks/>
              </p:cNvSpPr>
              <p:nvPr/>
            </p:nvSpPr>
            <p:spPr bwMode="auto">
              <a:xfrm>
                <a:off x="155575" y="1201738"/>
                <a:ext cx="563563" cy="69850"/>
              </a:xfrm>
              <a:custGeom>
                <a:avLst/>
                <a:gdLst>
                  <a:gd name="T0" fmla="*/ 0 w 72"/>
                  <a:gd name="T1" fmla="*/ 0 h 9"/>
                  <a:gd name="T2" fmla="*/ 2147483647 w 72"/>
                  <a:gd name="T3" fmla="*/ 60233973 h 9"/>
                  <a:gd name="T4" fmla="*/ 0 w 72"/>
                  <a:gd name="T5" fmla="*/ 0 h 9"/>
                  <a:gd name="T6" fmla="*/ 0 60000 65536"/>
                  <a:gd name="T7" fmla="*/ 0 60000 65536"/>
                  <a:gd name="T8" fmla="*/ 0 60000 65536"/>
                  <a:gd name="T9" fmla="*/ 0 w 72"/>
                  <a:gd name="T10" fmla="*/ 0 h 9"/>
                  <a:gd name="T11" fmla="*/ 72 w 72"/>
                  <a:gd name="T12" fmla="*/ 9 h 9"/>
                </a:gdLst>
                <a:ahLst/>
                <a:cxnLst>
                  <a:cxn ang="T6">
                    <a:pos x="T0" y="T1"/>
                  </a:cxn>
                  <a:cxn ang="T7">
                    <a:pos x="T2" y="T3"/>
                  </a:cxn>
                  <a:cxn ang="T8">
                    <a:pos x="T4" y="T5"/>
                  </a:cxn>
                </a:cxnLst>
                <a:rect l="T9" t="T10" r="T11" b="T12"/>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41" name="Freeform 148"/>
              <p:cNvSpPr>
                <a:spLocks/>
              </p:cNvSpPr>
              <p:nvPr/>
            </p:nvSpPr>
            <p:spPr bwMode="auto">
              <a:xfrm>
                <a:off x="1155700" y="1263650"/>
                <a:ext cx="280988" cy="250825"/>
              </a:xfrm>
              <a:custGeom>
                <a:avLst/>
                <a:gdLst>
                  <a:gd name="T0" fmla="*/ 2147483647 w 36"/>
                  <a:gd name="T1" fmla="*/ 0 h 32"/>
                  <a:gd name="T2" fmla="*/ 182767067 w 36"/>
                  <a:gd name="T3" fmla="*/ 1904600028 h 32"/>
                  <a:gd name="T4" fmla="*/ 2147483647 w 36"/>
                  <a:gd name="T5" fmla="*/ 0 h 32"/>
                  <a:gd name="T6" fmla="*/ 0 60000 65536"/>
                  <a:gd name="T7" fmla="*/ 0 60000 65536"/>
                  <a:gd name="T8" fmla="*/ 0 60000 65536"/>
                  <a:gd name="T9" fmla="*/ 0 w 36"/>
                  <a:gd name="T10" fmla="*/ 0 h 32"/>
                  <a:gd name="T11" fmla="*/ 36 w 36"/>
                  <a:gd name="T12" fmla="*/ 32 h 32"/>
                </a:gdLst>
                <a:ahLst/>
                <a:cxnLst>
                  <a:cxn ang="T6">
                    <a:pos x="T0" y="T1"/>
                  </a:cxn>
                  <a:cxn ang="T7">
                    <a:pos x="T2" y="T3"/>
                  </a:cxn>
                  <a:cxn ang="T8">
                    <a:pos x="T4" y="T5"/>
                  </a:cxn>
                </a:cxnLst>
                <a:rect l="T9" t="T10" r="T11" b="T12"/>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pic>
          <p:nvPicPr>
            <p:cNvPr id="12318" name="图片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1640"/>
              <a:ext cx="3499407" cy="5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184"/>
          <p:cNvGrpSpPr>
            <a:grpSpLocks/>
          </p:cNvGrpSpPr>
          <p:nvPr/>
        </p:nvGrpSpPr>
        <p:grpSpPr bwMode="auto">
          <a:xfrm>
            <a:off x="8163907" y="4289982"/>
            <a:ext cx="3267075" cy="1210965"/>
            <a:chOff x="0" y="0"/>
            <a:chExt cx="3267387" cy="1210551"/>
          </a:xfrm>
        </p:grpSpPr>
        <p:sp>
          <p:nvSpPr>
            <p:cNvPr id="12312" name="椭圆 166"/>
            <p:cNvSpPr>
              <a:spLocks noChangeArrowheads="1"/>
            </p:cNvSpPr>
            <p:nvPr/>
          </p:nvSpPr>
          <p:spPr bwMode="auto">
            <a:xfrm>
              <a:off x="0" y="99701"/>
              <a:ext cx="746438" cy="746436"/>
            </a:xfrm>
            <a:prstGeom prst="ellipse">
              <a:avLst/>
            </a:prstGeom>
            <a:solidFill>
              <a:srgbClr val="34457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313" name="Freeform 72"/>
            <p:cNvSpPr>
              <a:spLocks noEditPoints="1"/>
            </p:cNvSpPr>
            <p:nvPr/>
          </p:nvSpPr>
          <p:spPr bwMode="auto">
            <a:xfrm>
              <a:off x="180408" y="267412"/>
              <a:ext cx="385620" cy="411012"/>
            </a:xfrm>
            <a:custGeom>
              <a:avLst/>
              <a:gdLst>
                <a:gd name="T0" fmla="*/ 147352097 w 358"/>
                <a:gd name="T1" fmla="*/ 338038029 h 382"/>
                <a:gd name="T2" fmla="*/ 373602235 w 358"/>
                <a:gd name="T3" fmla="*/ 72933121 h 382"/>
                <a:gd name="T4" fmla="*/ 386364314 w 358"/>
                <a:gd name="T5" fmla="*/ 130815858 h 382"/>
                <a:gd name="T6" fmla="*/ 389845664 w 358"/>
                <a:gd name="T7" fmla="*/ 206064418 h 382"/>
                <a:gd name="T8" fmla="*/ 392165847 w 358"/>
                <a:gd name="T9" fmla="*/ 283627374 h 382"/>
                <a:gd name="T10" fmla="*/ 372441067 w 358"/>
                <a:gd name="T11" fmla="*/ 363506778 h 382"/>
                <a:gd name="T12" fmla="*/ 314428974 w 358"/>
                <a:gd name="T13" fmla="*/ 442227386 h 382"/>
                <a:gd name="T14" fmla="*/ 199563735 w 358"/>
                <a:gd name="T15" fmla="*/ 261631717 h 382"/>
                <a:gd name="T16" fmla="*/ 142711733 w 358"/>
                <a:gd name="T17" fmla="*/ 228060009 h 382"/>
                <a:gd name="T18" fmla="*/ 145031915 w 358"/>
                <a:gd name="T19" fmla="*/ 240793845 h 382"/>
                <a:gd name="T20" fmla="*/ 201883917 w 358"/>
                <a:gd name="T21" fmla="*/ 273208909 h 382"/>
                <a:gd name="T22" fmla="*/ 199563735 w 358"/>
                <a:gd name="T23" fmla="*/ 261631717 h 382"/>
                <a:gd name="T24" fmla="*/ 334152677 w 358"/>
                <a:gd name="T25" fmla="*/ 157442360 h 382"/>
                <a:gd name="T26" fmla="*/ 305147169 w 358"/>
                <a:gd name="T27" fmla="*/ 144707447 h 382"/>
                <a:gd name="T28" fmla="*/ 198403644 w 358"/>
                <a:gd name="T29" fmla="*/ 81036080 h 382"/>
                <a:gd name="T30" fmla="*/ 171717241 w 358"/>
                <a:gd name="T31" fmla="*/ 62513631 h 382"/>
                <a:gd name="T32" fmla="*/ 198403644 w 358"/>
                <a:gd name="T33" fmla="*/ 81036080 h 382"/>
                <a:gd name="T34" fmla="*/ 236692035 w 358"/>
                <a:gd name="T35" fmla="*/ 45148917 h 382"/>
                <a:gd name="T36" fmla="*/ 223928879 w 358"/>
                <a:gd name="T37" fmla="*/ 74090841 h 382"/>
                <a:gd name="T38" fmla="*/ 299345636 w 358"/>
                <a:gd name="T39" fmla="*/ 119239741 h 382"/>
                <a:gd name="T40" fmla="*/ 317909247 w 358"/>
                <a:gd name="T41" fmla="*/ 92613273 h 382"/>
                <a:gd name="T42" fmla="*/ 299345636 w 358"/>
                <a:gd name="T43" fmla="*/ 119239741 h 382"/>
                <a:gd name="T44" fmla="*/ 288903740 w 358"/>
                <a:gd name="T45" fmla="*/ 63671350 h 382"/>
                <a:gd name="T46" fmla="*/ 262217269 w 358"/>
                <a:gd name="T47" fmla="*/ 82193800 h 382"/>
                <a:gd name="T48" fmla="*/ 211165723 w 358"/>
                <a:gd name="T49" fmla="*/ 241951564 h 382"/>
                <a:gd name="T50" fmla="*/ 154313721 w 358"/>
                <a:gd name="T51" fmla="*/ 208379857 h 382"/>
                <a:gd name="T52" fmla="*/ 156633903 w 358"/>
                <a:gd name="T53" fmla="*/ 219955974 h 382"/>
                <a:gd name="T54" fmla="*/ 213486982 w 358"/>
                <a:gd name="T55" fmla="*/ 253528757 h 382"/>
                <a:gd name="T56" fmla="*/ 211165723 w 358"/>
                <a:gd name="T57" fmla="*/ 241951564 h 382"/>
                <a:gd name="T58" fmla="*/ 182160215 w 358"/>
                <a:gd name="T59" fmla="*/ 120397461 h 382"/>
                <a:gd name="T60" fmla="*/ 215807164 w 358"/>
                <a:gd name="T61" fmla="*/ 225744570 h 382"/>
                <a:gd name="T62" fmla="*/ 257575828 w 358"/>
                <a:gd name="T63" fmla="*/ 104189390 h 382"/>
                <a:gd name="T64" fmla="*/ 157795071 w 358"/>
                <a:gd name="T65" fmla="*/ 275524348 h 382"/>
                <a:gd name="T66" fmla="*/ 149672280 w 358"/>
                <a:gd name="T67" fmla="*/ 250055600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14" name="文本框 172"/>
            <p:cNvSpPr txBox="1">
              <a:spLocks noChangeArrowheads="1"/>
            </p:cNvSpPr>
            <p:nvPr/>
          </p:nvSpPr>
          <p:spPr bwMode="auto">
            <a:xfrm>
              <a:off x="937074" y="0"/>
              <a:ext cx="2262374" cy="3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dirty="0">
                  <a:solidFill>
                    <a:srgbClr val="595959"/>
                  </a:solidFill>
                  <a:latin typeface="微软雅黑 Light" panose="020B0502040204020203" pitchFamily="34" charset="-122"/>
                </a:rPr>
                <a:t>教师资格证的重要性</a:t>
              </a:r>
            </a:p>
          </p:txBody>
        </p:sp>
        <p:sp>
          <p:nvSpPr>
            <p:cNvPr id="12315" name="矩形 173"/>
            <p:cNvSpPr>
              <a:spLocks noChangeArrowheads="1"/>
            </p:cNvSpPr>
            <p:nvPr/>
          </p:nvSpPr>
          <p:spPr bwMode="auto">
            <a:xfrm>
              <a:off x="937074" y="342918"/>
              <a:ext cx="2330313" cy="8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20000"/>
                </a:lnSpc>
                <a:buFont typeface="Arial" panose="020B0604020202020204" pitchFamily="34" charset="0"/>
                <a:buNone/>
              </a:pPr>
              <a:r>
                <a:rPr lang="zh-CN" altLang="en-US" sz="1400" dirty="0">
                  <a:solidFill>
                    <a:srgbClr val="7F7F7F"/>
                  </a:solidFill>
                  <a:latin typeface="微软雅黑 Light" panose="020B0502040204020203" pitchFamily="34" charset="-122"/>
                </a:rPr>
                <a:t>从业许可证</a:t>
              </a:r>
              <a:endParaRPr lang="en-US" altLang="zh-CN" sz="1400" dirty="0">
                <a:solidFill>
                  <a:srgbClr val="7F7F7F"/>
                </a:solidFill>
                <a:latin typeface="微软雅黑 Light" panose="020B0502040204020203" pitchFamily="34" charset="-122"/>
              </a:endParaRPr>
            </a:p>
            <a:p>
              <a:pPr eaLnBrk="1" hangingPunct="1">
                <a:lnSpc>
                  <a:spcPct val="120000"/>
                </a:lnSpc>
                <a:buFont typeface="Arial" panose="020B0604020202020204" pitchFamily="34" charset="0"/>
                <a:buNone/>
              </a:pPr>
              <a:r>
                <a:rPr lang="zh-CN" altLang="en-US" sz="1400" dirty="0">
                  <a:solidFill>
                    <a:srgbClr val="7F7F7F"/>
                  </a:solidFill>
                  <a:latin typeface="微软雅黑 Light" panose="020B0502040204020203" pitchFamily="34" charset="-122"/>
                </a:rPr>
                <a:t>职称评聘必备材料</a:t>
              </a:r>
              <a:endParaRPr lang="en-US" altLang="zh-CN" sz="1400" dirty="0">
                <a:solidFill>
                  <a:srgbClr val="7F7F7F"/>
                </a:solidFill>
                <a:latin typeface="微软雅黑 Light" panose="020B0502040204020203" pitchFamily="34" charset="-122"/>
              </a:endParaRPr>
            </a:p>
            <a:p>
              <a:pPr eaLnBrk="1" hangingPunct="1">
                <a:lnSpc>
                  <a:spcPct val="120000"/>
                </a:lnSpc>
                <a:buFont typeface="Arial" panose="020B0604020202020204" pitchFamily="34" charset="0"/>
                <a:buNone/>
              </a:pPr>
              <a:r>
                <a:rPr lang="zh-CN" altLang="en-US" sz="1400" dirty="0">
                  <a:solidFill>
                    <a:srgbClr val="7F7F7F"/>
                  </a:solidFill>
                  <a:latin typeface="微软雅黑 Light" panose="020B0502040204020203" pitchFamily="34" charset="-122"/>
                </a:rPr>
                <a:t>其他优惠</a:t>
              </a:r>
              <a:endParaRPr lang="en-US" altLang="zh-CN" sz="1400" dirty="0">
                <a:solidFill>
                  <a:srgbClr val="7F7F7F"/>
                </a:solidFill>
                <a:latin typeface="微软雅黑 Light" panose="020B0502040204020203" pitchFamily="34" charset="-122"/>
              </a:endParaRPr>
            </a:p>
          </p:txBody>
        </p:sp>
      </p:grpSp>
      <p:grpSp>
        <p:nvGrpSpPr>
          <p:cNvPr id="6" name="组合 185"/>
          <p:cNvGrpSpPr>
            <a:grpSpLocks/>
          </p:cNvGrpSpPr>
          <p:nvPr/>
        </p:nvGrpSpPr>
        <p:grpSpPr bwMode="auto">
          <a:xfrm>
            <a:off x="8145053" y="2260731"/>
            <a:ext cx="3276502" cy="796302"/>
            <a:chOff x="0" y="-49799"/>
            <a:chExt cx="3276815" cy="796235"/>
          </a:xfrm>
        </p:grpSpPr>
        <p:grpSp>
          <p:nvGrpSpPr>
            <p:cNvPr id="12307" name="组合 176"/>
            <p:cNvGrpSpPr>
              <a:grpSpLocks/>
            </p:cNvGrpSpPr>
            <p:nvPr/>
          </p:nvGrpSpPr>
          <p:grpSpPr bwMode="auto">
            <a:xfrm>
              <a:off x="0" y="0"/>
              <a:ext cx="746438" cy="746436"/>
              <a:chOff x="0" y="0"/>
              <a:chExt cx="746438" cy="746436"/>
            </a:xfrm>
          </p:grpSpPr>
          <p:sp>
            <p:nvSpPr>
              <p:cNvPr id="12310" name="椭圆 164"/>
              <p:cNvSpPr>
                <a:spLocks noChangeArrowheads="1"/>
              </p:cNvSpPr>
              <p:nvPr/>
            </p:nvSpPr>
            <p:spPr bwMode="auto">
              <a:xfrm>
                <a:off x="0" y="0"/>
                <a:ext cx="746438" cy="746436"/>
              </a:xfrm>
              <a:prstGeom prst="ellipse">
                <a:avLst/>
              </a:prstGeom>
              <a:solidFill>
                <a:srgbClr val="C63E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311" name="Freeform 99"/>
              <p:cNvSpPr>
                <a:spLocks noEditPoints="1"/>
              </p:cNvSpPr>
              <p:nvPr/>
            </p:nvSpPr>
            <p:spPr bwMode="auto">
              <a:xfrm>
                <a:off x="205483" y="162417"/>
                <a:ext cx="335470" cy="421603"/>
              </a:xfrm>
              <a:custGeom>
                <a:avLst/>
                <a:gdLst>
                  <a:gd name="T0" fmla="*/ 27402765 w 222"/>
                  <a:gd name="T1" fmla="*/ 0 h 279"/>
                  <a:gd name="T2" fmla="*/ 479534777 w 222"/>
                  <a:gd name="T3" fmla="*/ 0 h 279"/>
                  <a:gd name="T4" fmla="*/ 506937531 w 222"/>
                  <a:gd name="T5" fmla="*/ 0 h 279"/>
                  <a:gd name="T6" fmla="*/ 506937531 w 222"/>
                  <a:gd name="T7" fmla="*/ 27401173 h 279"/>
                  <a:gd name="T8" fmla="*/ 506937531 w 222"/>
                  <a:gd name="T9" fmla="*/ 609692261 h 279"/>
                  <a:gd name="T10" fmla="*/ 506937531 w 222"/>
                  <a:gd name="T11" fmla="*/ 637093421 h 279"/>
                  <a:gd name="T12" fmla="*/ 479534777 w 222"/>
                  <a:gd name="T13" fmla="*/ 637093421 h 279"/>
                  <a:gd name="T14" fmla="*/ 162128725 w 222"/>
                  <a:gd name="T15" fmla="*/ 637093421 h 279"/>
                  <a:gd name="T16" fmla="*/ 150710659 w 222"/>
                  <a:gd name="T17" fmla="*/ 637093421 h 279"/>
                  <a:gd name="T18" fmla="*/ 146144037 w 222"/>
                  <a:gd name="T19" fmla="*/ 632526813 h 279"/>
                  <a:gd name="T20" fmla="*/ 9134758 w 222"/>
                  <a:gd name="T21" fmla="*/ 529769060 h 279"/>
                  <a:gd name="T22" fmla="*/ 0 w 222"/>
                  <a:gd name="T23" fmla="*/ 522919148 h 279"/>
                  <a:gd name="T24" fmla="*/ 0 w 222"/>
                  <a:gd name="T25" fmla="*/ 513784420 h 279"/>
                  <a:gd name="T26" fmla="*/ 0 w 222"/>
                  <a:gd name="T27" fmla="*/ 27401173 h 279"/>
                  <a:gd name="T28" fmla="*/ 0 w 222"/>
                  <a:gd name="T29" fmla="*/ 0 h 279"/>
                  <a:gd name="T30" fmla="*/ 27402765 w 222"/>
                  <a:gd name="T31" fmla="*/ 0 h 279"/>
                  <a:gd name="T32" fmla="*/ 27402765 w 222"/>
                  <a:gd name="T33" fmla="*/ 0 h 279"/>
                  <a:gd name="T34" fmla="*/ 52520709 w 222"/>
                  <a:gd name="T35" fmla="*/ 486383259 h 279"/>
                  <a:gd name="T36" fmla="*/ 134725971 w 222"/>
                  <a:gd name="T37" fmla="*/ 454413979 h 279"/>
                  <a:gd name="T38" fmla="*/ 146144037 w 222"/>
                  <a:gd name="T39" fmla="*/ 447564067 h 279"/>
                  <a:gd name="T40" fmla="*/ 150710659 w 222"/>
                  <a:gd name="T41" fmla="*/ 458980587 h 279"/>
                  <a:gd name="T42" fmla="*/ 182680034 w 222"/>
                  <a:gd name="T43" fmla="*/ 582289589 h 279"/>
                  <a:gd name="T44" fmla="*/ 452133535 w 222"/>
                  <a:gd name="T45" fmla="*/ 582289589 h 279"/>
                  <a:gd name="T46" fmla="*/ 452133535 w 222"/>
                  <a:gd name="T47" fmla="*/ 54803856 h 279"/>
                  <a:gd name="T48" fmla="*/ 52520709 w 222"/>
                  <a:gd name="T49" fmla="*/ 54803856 h 279"/>
                  <a:gd name="T50" fmla="*/ 52520709 w 222"/>
                  <a:gd name="T51" fmla="*/ 486383259 h 279"/>
                  <a:gd name="T52" fmla="*/ 52520709 w 222"/>
                  <a:gd name="T53" fmla="*/ 486383259 h 279"/>
                  <a:gd name="T54" fmla="*/ 155278792 w 222"/>
                  <a:gd name="T55" fmla="*/ 577722980 h 279"/>
                  <a:gd name="T56" fmla="*/ 127876038 w 222"/>
                  <a:gd name="T57" fmla="*/ 481816651 h 279"/>
                  <a:gd name="T58" fmla="*/ 63938775 w 222"/>
                  <a:gd name="T59" fmla="*/ 502367899 h 279"/>
                  <a:gd name="T60" fmla="*/ 155278792 w 222"/>
                  <a:gd name="T61" fmla="*/ 577722980 h 279"/>
                  <a:gd name="T62" fmla="*/ 155278792 w 222"/>
                  <a:gd name="T63" fmla="*/ 577722980 h 279"/>
                  <a:gd name="T64" fmla="*/ 118742794 w 222"/>
                  <a:gd name="T65" fmla="*/ 340239611 h 279"/>
                  <a:gd name="T66" fmla="*/ 118742794 w 222"/>
                  <a:gd name="T67" fmla="*/ 367642283 h 279"/>
                  <a:gd name="T68" fmla="*/ 392762822 w 222"/>
                  <a:gd name="T69" fmla="*/ 367642283 h 279"/>
                  <a:gd name="T70" fmla="*/ 392762822 w 222"/>
                  <a:gd name="T71" fmla="*/ 340239611 h 279"/>
                  <a:gd name="T72" fmla="*/ 118742794 w 222"/>
                  <a:gd name="T73" fmla="*/ 340239611 h 279"/>
                  <a:gd name="T74" fmla="*/ 118742794 w 222"/>
                  <a:gd name="T75" fmla="*/ 340239611 h 279"/>
                  <a:gd name="T76" fmla="*/ 118742794 w 222"/>
                  <a:gd name="T77" fmla="*/ 276302562 h 279"/>
                  <a:gd name="T78" fmla="*/ 118742794 w 222"/>
                  <a:gd name="T79" fmla="*/ 296853810 h 279"/>
                  <a:gd name="T80" fmla="*/ 392762822 w 222"/>
                  <a:gd name="T81" fmla="*/ 296853810 h 279"/>
                  <a:gd name="T82" fmla="*/ 392762822 w 222"/>
                  <a:gd name="T83" fmla="*/ 276302562 h 279"/>
                  <a:gd name="T84" fmla="*/ 118742794 w 222"/>
                  <a:gd name="T85" fmla="*/ 276302562 h 279"/>
                  <a:gd name="T86" fmla="*/ 118742794 w 222"/>
                  <a:gd name="T87" fmla="*/ 276302562 h 279"/>
                  <a:gd name="T88" fmla="*/ 118742794 w 222"/>
                  <a:gd name="T89" fmla="*/ 205514089 h 279"/>
                  <a:gd name="T90" fmla="*/ 118742794 w 222"/>
                  <a:gd name="T91" fmla="*/ 226065337 h 279"/>
                  <a:gd name="T92" fmla="*/ 392762822 w 222"/>
                  <a:gd name="T93" fmla="*/ 226065337 h 279"/>
                  <a:gd name="T94" fmla="*/ 392762822 w 222"/>
                  <a:gd name="T95" fmla="*/ 205514089 h 279"/>
                  <a:gd name="T96" fmla="*/ 118742794 w 222"/>
                  <a:gd name="T97" fmla="*/ 205514089 h 279"/>
                  <a:gd name="T98" fmla="*/ 118742794 w 222"/>
                  <a:gd name="T99" fmla="*/ 205514089 h 279"/>
                  <a:gd name="T100" fmla="*/ 118742794 w 222"/>
                  <a:gd name="T101" fmla="*/ 134725569 h 279"/>
                  <a:gd name="T102" fmla="*/ 118742794 w 222"/>
                  <a:gd name="T103" fmla="*/ 162128241 h 279"/>
                  <a:gd name="T104" fmla="*/ 392762822 w 222"/>
                  <a:gd name="T105" fmla="*/ 162128241 h 279"/>
                  <a:gd name="T106" fmla="*/ 392762822 w 222"/>
                  <a:gd name="T107" fmla="*/ 134725569 h 279"/>
                  <a:gd name="T108" fmla="*/ 118742794 w 222"/>
                  <a:gd name="T109" fmla="*/ 134725569 h 2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2"/>
                  <a:gd name="T166" fmla="*/ 0 h 279"/>
                  <a:gd name="T167" fmla="*/ 222 w 222"/>
                  <a:gd name="T168" fmla="*/ 279 h 2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2" h="279">
                    <a:moveTo>
                      <a:pt x="12" y="0"/>
                    </a:moveTo>
                    <a:lnTo>
                      <a:pt x="210" y="0"/>
                    </a:lnTo>
                    <a:lnTo>
                      <a:pt x="222" y="0"/>
                    </a:lnTo>
                    <a:lnTo>
                      <a:pt x="222" y="12"/>
                    </a:lnTo>
                    <a:lnTo>
                      <a:pt x="222" y="267"/>
                    </a:lnTo>
                    <a:lnTo>
                      <a:pt x="222" y="279"/>
                    </a:lnTo>
                    <a:lnTo>
                      <a:pt x="210" y="279"/>
                    </a:lnTo>
                    <a:lnTo>
                      <a:pt x="71" y="279"/>
                    </a:lnTo>
                    <a:lnTo>
                      <a:pt x="66" y="279"/>
                    </a:lnTo>
                    <a:lnTo>
                      <a:pt x="64" y="277"/>
                    </a:lnTo>
                    <a:lnTo>
                      <a:pt x="4" y="232"/>
                    </a:lnTo>
                    <a:lnTo>
                      <a:pt x="0" y="229"/>
                    </a:lnTo>
                    <a:lnTo>
                      <a:pt x="0" y="225"/>
                    </a:lnTo>
                    <a:lnTo>
                      <a:pt x="0" y="12"/>
                    </a:lnTo>
                    <a:lnTo>
                      <a:pt x="0" y="0"/>
                    </a:lnTo>
                    <a:lnTo>
                      <a:pt x="12" y="0"/>
                    </a:lnTo>
                    <a:close/>
                    <a:moveTo>
                      <a:pt x="23" y="213"/>
                    </a:moveTo>
                    <a:lnTo>
                      <a:pt x="59" y="199"/>
                    </a:lnTo>
                    <a:lnTo>
                      <a:pt x="64" y="196"/>
                    </a:lnTo>
                    <a:lnTo>
                      <a:pt x="66" y="201"/>
                    </a:lnTo>
                    <a:lnTo>
                      <a:pt x="80" y="255"/>
                    </a:lnTo>
                    <a:lnTo>
                      <a:pt x="198" y="255"/>
                    </a:lnTo>
                    <a:lnTo>
                      <a:pt x="198" y="24"/>
                    </a:lnTo>
                    <a:lnTo>
                      <a:pt x="23" y="24"/>
                    </a:lnTo>
                    <a:lnTo>
                      <a:pt x="23" y="213"/>
                    </a:lnTo>
                    <a:close/>
                    <a:moveTo>
                      <a:pt x="68" y="253"/>
                    </a:moveTo>
                    <a:lnTo>
                      <a:pt x="56" y="211"/>
                    </a:lnTo>
                    <a:lnTo>
                      <a:pt x="28" y="220"/>
                    </a:lnTo>
                    <a:lnTo>
                      <a:pt x="68" y="253"/>
                    </a:lnTo>
                    <a:close/>
                    <a:moveTo>
                      <a:pt x="52" y="149"/>
                    </a:moveTo>
                    <a:lnTo>
                      <a:pt x="52" y="161"/>
                    </a:lnTo>
                    <a:lnTo>
                      <a:pt x="172" y="161"/>
                    </a:lnTo>
                    <a:lnTo>
                      <a:pt x="172" y="149"/>
                    </a:lnTo>
                    <a:lnTo>
                      <a:pt x="52" y="149"/>
                    </a:lnTo>
                    <a:close/>
                    <a:moveTo>
                      <a:pt x="52" y="121"/>
                    </a:moveTo>
                    <a:lnTo>
                      <a:pt x="52" y="130"/>
                    </a:lnTo>
                    <a:lnTo>
                      <a:pt x="172" y="130"/>
                    </a:lnTo>
                    <a:lnTo>
                      <a:pt x="172" y="121"/>
                    </a:lnTo>
                    <a:lnTo>
                      <a:pt x="52" y="121"/>
                    </a:lnTo>
                    <a:close/>
                    <a:moveTo>
                      <a:pt x="52" y="90"/>
                    </a:moveTo>
                    <a:lnTo>
                      <a:pt x="52" y="99"/>
                    </a:lnTo>
                    <a:lnTo>
                      <a:pt x="172" y="99"/>
                    </a:lnTo>
                    <a:lnTo>
                      <a:pt x="172" y="90"/>
                    </a:lnTo>
                    <a:lnTo>
                      <a:pt x="52" y="90"/>
                    </a:lnTo>
                    <a:close/>
                    <a:moveTo>
                      <a:pt x="52" y="59"/>
                    </a:moveTo>
                    <a:lnTo>
                      <a:pt x="52" y="71"/>
                    </a:lnTo>
                    <a:lnTo>
                      <a:pt x="172" y="71"/>
                    </a:lnTo>
                    <a:lnTo>
                      <a:pt x="172" y="59"/>
                    </a:lnTo>
                    <a:lnTo>
                      <a:pt x="52" y="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
          <p:nvSpPr>
            <p:cNvPr id="12308" name="文本框 178"/>
            <p:cNvSpPr txBox="1">
              <a:spLocks noChangeArrowheads="1"/>
            </p:cNvSpPr>
            <p:nvPr/>
          </p:nvSpPr>
          <p:spPr bwMode="auto">
            <a:xfrm>
              <a:off x="937074" y="-49799"/>
              <a:ext cx="1108102"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dirty="0">
                  <a:solidFill>
                    <a:srgbClr val="595959"/>
                  </a:solidFill>
                  <a:latin typeface="微软雅黑 Light" panose="020B0502040204020203" pitchFamily="34" charset="-122"/>
                </a:rPr>
                <a:t>相关文件</a:t>
              </a:r>
            </a:p>
          </p:txBody>
        </p:sp>
        <p:sp>
          <p:nvSpPr>
            <p:cNvPr id="12309" name="矩形 179"/>
            <p:cNvSpPr>
              <a:spLocks noChangeArrowheads="1"/>
            </p:cNvSpPr>
            <p:nvPr/>
          </p:nvSpPr>
          <p:spPr bwMode="auto">
            <a:xfrm>
              <a:off x="946502" y="245986"/>
              <a:ext cx="2330313" cy="35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20000"/>
                </a:lnSpc>
                <a:buFont typeface="Arial" panose="020B0604020202020204" pitchFamily="34" charset="0"/>
                <a:buNone/>
              </a:pPr>
              <a:r>
                <a:rPr lang="zh-CN" altLang="en-US" sz="1400" dirty="0">
                  <a:solidFill>
                    <a:srgbClr val="7F7F7F"/>
                  </a:solidFill>
                  <a:latin typeface="微软雅黑 Light" panose="020B0502040204020203" pitchFamily="34" charset="-122"/>
                </a:rPr>
                <a:t>下载地址：详见群共享</a:t>
              </a:r>
              <a:endParaRPr lang="en-US" altLang="zh-CN" sz="1400" dirty="0">
                <a:solidFill>
                  <a:srgbClr val="7F7F7F"/>
                </a:solidFill>
                <a:latin typeface="微软雅黑 Light" panose="020B0502040204020203" pitchFamily="34" charset="-122"/>
              </a:endParaRPr>
            </a:p>
          </p:txBody>
        </p:sp>
      </p:grpSp>
      <p:grpSp>
        <p:nvGrpSpPr>
          <p:cNvPr id="8" name="组合 187"/>
          <p:cNvGrpSpPr>
            <a:grpSpLocks/>
          </p:cNvGrpSpPr>
          <p:nvPr/>
        </p:nvGrpSpPr>
        <p:grpSpPr bwMode="auto">
          <a:xfrm>
            <a:off x="565150" y="2310533"/>
            <a:ext cx="3289300" cy="763853"/>
            <a:chOff x="0" y="99701"/>
            <a:chExt cx="3290534" cy="763590"/>
          </a:xfrm>
        </p:grpSpPr>
        <p:sp>
          <p:nvSpPr>
            <p:cNvPr id="12303" name="椭圆 160"/>
            <p:cNvSpPr>
              <a:spLocks noChangeArrowheads="1"/>
            </p:cNvSpPr>
            <p:nvPr/>
          </p:nvSpPr>
          <p:spPr bwMode="auto">
            <a:xfrm>
              <a:off x="2544096" y="99701"/>
              <a:ext cx="746438" cy="746436"/>
            </a:xfrm>
            <a:prstGeom prst="ellipse">
              <a:avLst/>
            </a:prstGeom>
            <a:solidFill>
              <a:srgbClr val="34457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304" name="Freeform 54"/>
            <p:cNvSpPr>
              <a:spLocks noEditPoints="1"/>
            </p:cNvSpPr>
            <p:nvPr/>
          </p:nvSpPr>
          <p:spPr bwMode="auto">
            <a:xfrm>
              <a:off x="2717089" y="276473"/>
              <a:ext cx="400450" cy="392891"/>
            </a:xfrm>
            <a:custGeom>
              <a:avLst/>
              <a:gdLst>
                <a:gd name="T0" fmla="*/ 1431787579 w 112"/>
                <a:gd name="T1" fmla="*/ 1186427357 h 110"/>
                <a:gd name="T2" fmla="*/ 0 w 112"/>
                <a:gd name="T3" fmla="*/ 1186427357 h 110"/>
                <a:gd name="T4" fmla="*/ 115054287 w 112"/>
                <a:gd name="T5" fmla="*/ 1097126829 h 110"/>
                <a:gd name="T6" fmla="*/ 1316733320 w 112"/>
                <a:gd name="T7" fmla="*/ 1097126829 h 110"/>
                <a:gd name="T8" fmla="*/ 370730900 w 112"/>
                <a:gd name="T9" fmla="*/ 51029397 h 110"/>
                <a:gd name="T10" fmla="*/ 370730900 w 112"/>
                <a:gd name="T11" fmla="*/ 306176411 h 110"/>
                <a:gd name="T12" fmla="*/ 370730900 w 112"/>
                <a:gd name="T13" fmla="*/ 51029397 h 110"/>
                <a:gd name="T14" fmla="*/ 933220091 w 112"/>
                <a:gd name="T15" fmla="*/ 178601111 h 110"/>
                <a:gd name="T16" fmla="*/ 1188896843 w 112"/>
                <a:gd name="T17" fmla="*/ 178601111 h 110"/>
                <a:gd name="T18" fmla="*/ 933220091 w 112"/>
                <a:gd name="T19" fmla="*/ 790953878 h 110"/>
                <a:gd name="T20" fmla="*/ 1022706563 w 112"/>
                <a:gd name="T21" fmla="*/ 1135401545 h 110"/>
                <a:gd name="T22" fmla="*/ 1099407019 w 112"/>
                <a:gd name="T23" fmla="*/ 1135401545 h 110"/>
                <a:gd name="T24" fmla="*/ 1201679061 w 112"/>
                <a:gd name="T25" fmla="*/ 752679162 h 110"/>
                <a:gd name="T26" fmla="*/ 1265597299 w 112"/>
                <a:gd name="T27" fmla="*/ 459264561 h 110"/>
                <a:gd name="T28" fmla="*/ 997138552 w 112"/>
                <a:gd name="T29" fmla="*/ 331689317 h 110"/>
                <a:gd name="T30" fmla="*/ 997138552 w 112"/>
                <a:gd name="T31" fmla="*/ 446506322 h 110"/>
                <a:gd name="T32" fmla="*/ 933220091 w 112"/>
                <a:gd name="T33" fmla="*/ 790953878 h 110"/>
                <a:gd name="T34" fmla="*/ 856516059 w 112"/>
                <a:gd name="T35" fmla="*/ 140329967 h 110"/>
                <a:gd name="T36" fmla="*/ 575271520 w 112"/>
                <a:gd name="T37" fmla="*/ 140329967 h 110"/>
                <a:gd name="T38" fmla="*/ 856516059 w 112"/>
                <a:gd name="T39" fmla="*/ 765437401 h 110"/>
                <a:gd name="T40" fmla="*/ 933220091 w 112"/>
                <a:gd name="T41" fmla="*/ 446506322 h 110"/>
                <a:gd name="T42" fmla="*/ 626407541 w 112"/>
                <a:gd name="T43" fmla="*/ 306176411 h 110"/>
                <a:gd name="T44" fmla="*/ 498567489 w 112"/>
                <a:gd name="T45" fmla="*/ 650623967 h 110"/>
                <a:gd name="T46" fmla="*/ 575271520 w 112"/>
                <a:gd name="T47" fmla="*/ 1186427357 h 110"/>
                <a:gd name="T48" fmla="*/ 715893790 w 112"/>
                <a:gd name="T49" fmla="*/ 918525550 h 110"/>
                <a:gd name="T50" fmla="*/ 856516059 w 112"/>
                <a:gd name="T51" fmla="*/ 1186427357 h 110"/>
                <a:gd name="T52" fmla="*/ 498567489 w 112"/>
                <a:gd name="T53" fmla="*/ 790953878 h 110"/>
                <a:gd name="T54" fmla="*/ 434649138 w 112"/>
                <a:gd name="T55" fmla="*/ 446506322 h 110"/>
                <a:gd name="T56" fmla="*/ 434649138 w 112"/>
                <a:gd name="T57" fmla="*/ 331689317 h 110"/>
                <a:gd name="T58" fmla="*/ 166190336 w 112"/>
                <a:gd name="T59" fmla="*/ 459264561 h 110"/>
                <a:gd name="T60" fmla="*/ 230108574 w 112"/>
                <a:gd name="T61" fmla="*/ 752679162 h 110"/>
                <a:gd name="T62" fmla="*/ 332380672 w 112"/>
                <a:gd name="T63" fmla="*/ 1135401545 h 110"/>
                <a:gd name="T64" fmla="*/ 409081128 w 112"/>
                <a:gd name="T65" fmla="*/ 1135401545 h 110"/>
                <a:gd name="T66" fmla="*/ 498567489 w 112"/>
                <a:gd name="T67" fmla="*/ 790953878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110"/>
                <a:gd name="T104" fmla="*/ 112 w 112"/>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05" name="文本框 180"/>
            <p:cNvSpPr txBox="1">
              <a:spLocks noChangeArrowheads="1"/>
            </p:cNvSpPr>
            <p:nvPr/>
          </p:nvSpPr>
          <p:spPr bwMode="auto">
            <a:xfrm>
              <a:off x="529144" y="122511"/>
              <a:ext cx="1801168" cy="3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r" eaLnBrk="1" hangingPunct="1">
                <a:buFont typeface="Arial" panose="020B0604020202020204" pitchFamily="34" charset="0"/>
                <a:buNone/>
              </a:pPr>
              <a:r>
                <a:rPr lang="zh-CN" altLang="en-US" dirty="0">
                  <a:solidFill>
                    <a:srgbClr val="595959"/>
                  </a:solidFill>
                  <a:latin typeface="微软雅黑 Light" panose="020B0502040204020203" pitchFamily="34" charset="-122"/>
                </a:rPr>
                <a:t>教师资格认定群</a:t>
              </a:r>
            </a:p>
          </p:txBody>
        </p:sp>
        <p:sp>
          <p:nvSpPr>
            <p:cNvPr id="12306" name="矩形 181"/>
            <p:cNvSpPr>
              <a:spLocks noChangeArrowheads="1"/>
            </p:cNvSpPr>
            <p:nvPr/>
          </p:nvSpPr>
          <p:spPr bwMode="auto">
            <a:xfrm>
              <a:off x="0" y="512546"/>
              <a:ext cx="2330313" cy="35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r" eaLnBrk="1" hangingPunct="1">
                <a:lnSpc>
                  <a:spcPct val="120000"/>
                </a:lnSpc>
                <a:buFont typeface="Arial" panose="020B0604020202020204" pitchFamily="34" charset="0"/>
                <a:buNone/>
              </a:pPr>
              <a:r>
                <a:rPr lang="en-US" altLang="zh-CN" sz="1400" dirty="0">
                  <a:solidFill>
                    <a:srgbClr val="7F7F7F"/>
                  </a:solidFill>
                  <a:latin typeface="微软雅黑 Light" panose="020B0502040204020203" pitchFamily="34" charset="-122"/>
                </a:rPr>
                <a:t>QQ</a:t>
              </a:r>
              <a:r>
                <a:rPr lang="zh-CN" altLang="en-US" sz="1400" dirty="0">
                  <a:solidFill>
                    <a:srgbClr val="7F7F7F"/>
                  </a:solidFill>
                  <a:latin typeface="微软雅黑 Light" panose="020B0502040204020203" pitchFamily="34" charset="-122"/>
                </a:rPr>
                <a:t>群号：</a:t>
              </a:r>
              <a:r>
                <a:rPr lang="en-US" altLang="zh-CN" sz="1400" dirty="0">
                  <a:solidFill>
                    <a:srgbClr val="7F7F7F"/>
                  </a:solidFill>
                  <a:latin typeface="微软雅黑 Light" panose="020B0502040204020203" pitchFamily="34" charset="-122"/>
                </a:rPr>
                <a:t>301123356</a:t>
              </a:r>
            </a:p>
          </p:txBody>
        </p:sp>
      </p:grpSp>
      <p:grpSp>
        <p:nvGrpSpPr>
          <p:cNvPr id="9" name="组合 186"/>
          <p:cNvGrpSpPr>
            <a:grpSpLocks/>
          </p:cNvGrpSpPr>
          <p:nvPr/>
        </p:nvGrpSpPr>
        <p:grpSpPr bwMode="auto">
          <a:xfrm>
            <a:off x="401599" y="4280896"/>
            <a:ext cx="3452851" cy="1201449"/>
            <a:chOff x="-163611" y="-106355"/>
            <a:chExt cx="3454145" cy="1201346"/>
          </a:xfrm>
        </p:grpSpPr>
        <p:sp>
          <p:nvSpPr>
            <p:cNvPr id="12299" name="椭圆 162"/>
            <p:cNvSpPr>
              <a:spLocks noChangeArrowheads="1"/>
            </p:cNvSpPr>
            <p:nvPr/>
          </p:nvSpPr>
          <p:spPr bwMode="auto">
            <a:xfrm>
              <a:off x="2544096" y="0"/>
              <a:ext cx="746438" cy="746436"/>
            </a:xfrm>
            <a:prstGeom prst="ellipse">
              <a:avLst/>
            </a:prstGeom>
            <a:solidFill>
              <a:srgbClr val="C63E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300" name="Freeform 96"/>
            <p:cNvSpPr>
              <a:spLocks noEditPoints="1"/>
            </p:cNvSpPr>
            <p:nvPr/>
          </p:nvSpPr>
          <p:spPr bwMode="auto">
            <a:xfrm>
              <a:off x="2733555" y="206049"/>
              <a:ext cx="367519" cy="334339"/>
            </a:xfrm>
            <a:custGeom>
              <a:avLst/>
              <a:gdLst>
                <a:gd name="T0" fmla="*/ 72600070 w 122"/>
                <a:gd name="T1" fmla="*/ 281248393 h 111"/>
                <a:gd name="T2" fmla="*/ 480967966 w 122"/>
                <a:gd name="T3" fmla="*/ 244959067 h 111"/>
                <a:gd name="T4" fmla="*/ 544491500 w 122"/>
                <a:gd name="T5" fmla="*/ 54434012 h 111"/>
                <a:gd name="T6" fmla="*/ 1052682977 w 122"/>
                <a:gd name="T7" fmla="*/ 45361669 h 111"/>
                <a:gd name="T8" fmla="*/ 862112374 w 122"/>
                <a:gd name="T9" fmla="*/ 1007050252 h 111"/>
                <a:gd name="T10" fmla="*/ 635241559 w 122"/>
                <a:gd name="T11" fmla="*/ 127015699 h 111"/>
                <a:gd name="T12" fmla="*/ 480967966 w 122"/>
                <a:gd name="T13" fmla="*/ 1007050252 h 111"/>
                <a:gd name="T14" fmla="*/ 335770791 w 122"/>
                <a:gd name="T15" fmla="*/ 326610051 h 111"/>
                <a:gd name="T16" fmla="*/ 108897105 w 122"/>
                <a:gd name="T17" fmla="*/ 1007050252 h 111"/>
                <a:gd name="T18" fmla="*/ 744138616 w 122"/>
                <a:gd name="T19" fmla="*/ 344754713 h 111"/>
                <a:gd name="T20" fmla="*/ 762288628 w 122"/>
                <a:gd name="T21" fmla="*/ 272176062 h 111"/>
                <a:gd name="T22" fmla="*/ 762288628 w 122"/>
                <a:gd name="T23" fmla="*/ 217742073 h 111"/>
                <a:gd name="T24" fmla="*/ 744138616 w 122"/>
                <a:gd name="T25" fmla="*/ 154232694 h 111"/>
                <a:gd name="T26" fmla="*/ 780438639 w 122"/>
                <a:gd name="T27" fmla="*/ 453625797 h 111"/>
                <a:gd name="T28" fmla="*/ 744138616 w 122"/>
                <a:gd name="T29" fmla="*/ 508062798 h 111"/>
                <a:gd name="T30" fmla="*/ 780438639 w 122"/>
                <a:gd name="T31" fmla="*/ 508062798 h 111"/>
                <a:gd name="T32" fmla="*/ 744138616 w 122"/>
                <a:gd name="T33" fmla="*/ 698584770 h 111"/>
                <a:gd name="T34" fmla="*/ 762288628 w 122"/>
                <a:gd name="T35" fmla="*/ 626003107 h 111"/>
                <a:gd name="T36" fmla="*/ 689688581 w 122"/>
                <a:gd name="T37" fmla="*/ 344754713 h 111"/>
                <a:gd name="T38" fmla="*/ 662465070 w 122"/>
                <a:gd name="T39" fmla="*/ 281248393 h 111"/>
                <a:gd name="T40" fmla="*/ 707838593 w 122"/>
                <a:gd name="T41" fmla="*/ 226814405 h 111"/>
                <a:gd name="T42" fmla="*/ 662465070 w 122"/>
                <a:gd name="T43" fmla="*/ 399191808 h 111"/>
                <a:gd name="T44" fmla="*/ 707838593 w 122"/>
                <a:gd name="T45" fmla="*/ 390119383 h 111"/>
                <a:gd name="T46" fmla="*/ 662465070 w 122"/>
                <a:gd name="T47" fmla="*/ 580641449 h 111"/>
                <a:gd name="T48" fmla="*/ 689688581 w 122"/>
                <a:gd name="T49" fmla="*/ 517135129 h 111"/>
                <a:gd name="T50" fmla="*/ 689688581 w 122"/>
                <a:gd name="T51" fmla="*/ 698584770 h 111"/>
                <a:gd name="T52" fmla="*/ 662465070 w 122"/>
                <a:gd name="T53" fmla="*/ 626003107 h 111"/>
                <a:gd name="T54" fmla="*/ 780438639 w 122"/>
                <a:gd name="T55" fmla="*/ 816528280 h 111"/>
                <a:gd name="T56" fmla="*/ 662465070 w 122"/>
                <a:gd name="T57" fmla="*/ 743946428 h 111"/>
                <a:gd name="T58" fmla="*/ 707838593 w 122"/>
                <a:gd name="T59" fmla="*/ 743946428 h 111"/>
                <a:gd name="T60" fmla="*/ 190570651 w 122"/>
                <a:gd name="T61" fmla="*/ 571569118 h 111"/>
                <a:gd name="T62" fmla="*/ 208720709 w 122"/>
                <a:gd name="T63" fmla="*/ 498987454 h 111"/>
                <a:gd name="T64" fmla="*/ 281320756 w 122"/>
                <a:gd name="T65" fmla="*/ 562496787 h 111"/>
                <a:gd name="T66" fmla="*/ 263170744 w 122"/>
                <a:gd name="T67" fmla="*/ 498987454 h 111"/>
                <a:gd name="T68" fmla="*/ 299470768 w 122"/>
                <a:gd name="T69" fmla="*/ 444553466 h 111"/>
                <a:gd name="T70" fmla="*/ 263170744 w 122"/>
                <a:gd name="T71" fmla="*/ 616930775 h 111"/>
                <a:gd name="T72" fmla="*/ 299470768 w 122"/>
                <a:gd name="T73" fmla="*/ 607858444 h 111"/>
                <a:gd name="T74" fmla="*/ 263170744 w 122"/>
                <a:gd name="T75" fmla="*/ 798383617 h 111"/>
                <a:gd name="T76" fmla="*/ 281320756 w 122"/>
                <a:gd name="T77" fmla="*/ 734874096 h 111"/>
                <a:gd name="T78" fmla="*/ 281320756 w 122"/>
                <a:gd name="T79" fmla="*/ 916323925 h 111"/>
                <a:gd name="T80" fmla="*/ 263170744 w 122"/>
                <a:gd name="T81" fmla="*/ 852817605 h 111"/>
                <a:gd name="T82" fmla="*/ 226870721 w 122"/>
                <a:gd name="T83" fmla="*/ 453625797 h 111"/>
                <a:gd name="T84" fmla="*/ 190570651 w 122"/>
                <a:gd name="T85" fmla="*/ 616930775 h 111"/>
                <a:gd name="T86" fmla="*/ 226870721 w 122"/>
                <a:gd name="T87" fmla="*/ 616930775 h 111"/>
                <a:gd name="T88" fmla="*/ 190570651 w 122"/>
                <a:gd name="T89" fmla="*/ 798383617 h 111"/>
                <a:gd name="T90" fmla="*/ 208720709 w 122"/>
                <a:gd name="T91" fmla="*/ 734874096 h 111"/>
                <a:gd name="T92" fmla="*/ 208720709 w 122"/>
                <a:gd name="T93" fmla="*/ 916323925 h 111"/>
                <a:gd name="T94" fmla="*/ 190570651 w 122"/>
                <a:gd name="T95" fmla="*/ 852817605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111"/>
                <a:gd name="T146" fmla="*/ 122 w 122"/>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111">
                  <a:moveTo>
                    <a:pt x="0" y="102"/>
                  </a:moveTo>
                  <a:cubicBezTo>
                    <a:pt x="8" y="102"/>
                    <a:pt x="8" y="102"/>
                    <a:pt x="8" y="102"/>
                  </a:cubicBezTo>
                  <a:cubicBezTo>
                    <a:pt x="8" y="35"/>
                    <a:pt x="8" y="35"/>
                    <a:pt x="8" y="35"/>
                  </a:cubicBezTo>
                  <a:cubicBezTo>
                    <a:pt x="8" y="31"/>
                    <a:pt x="8" y="31"/>
                    <a:pt x="8" y="31"/>
                  </a:cubicBezTo>
                  <a:cubicBezTo>
                    <a:pt x="12" y="31"/>
                    <a:pt x="12" y="31"/>
                    <a:pt x="12" y="31"/>
                  </a:cubicBezTo>
                  <a:cubicBezTo>
                    <a:pt x="41" y="26"/>
                    <a:pt x="41" y="26"/>
                    <a:pt x="41" y="26"/>
                  </a:cubicBezTo>
                  <a:cubicBezTo>
                    <a:pt x="47" y="25"/>
                    <a:pt x="47" y="25"/>
                    <a:pt x="47" y="25"/>
                  </a:cubicBezTo>
                  <a:cubicBezTo>
                    <a:pt x="53" y="27"/>
                    <a:pt x="53" y="27"/>
                    <a:pt x="53" y="27"/>
                  </a:cubicBezTo>
                  <a:cubicBezTo>
                    <a:pt x="58" y="69"/>
                    <a:pt x="58" y="69"/>
                    <a:pt x="58" y="69"/>
                  </a:cubicBezTo>
                  <a:cubicBezTo>
                    <a:pt x="60" y="70"/>
                    <a:pt x="60" y="70"/>
                    <a:pt x="60" y="70"/>
                  </a:cubicBezTo>
                  <a:cubicBezTo>
                    <a:pt x="60" y="10"/>
                    <a:pt x="60" y="10"/>
                    <a:pt x="60" y="10"/>
                  </a:cubicBezTo>
                  <a:cubicBezTo>
                    <a:pt x="60" y="6"/>
                    <a:pt x="60" y="6"/>
                    <a:pt x="60" y="6"/>
                  </a:cubicBezTo>
                  <a:cubicBezTo>
                    <a:pt x="65" y="5"/>
                    <a:pt x="65" y="5"/>
                    <a:pt x="65" y="5"/>
                  </a:cubicBezTo>
                  <a:cubicBezTo>
                    <a:pt x="94" y="1"/>
                    <a:pt x="94" y="1"/>
                    <a:pt x="94" y="1"/>
                  </a:cubicBezTo>
                  <a:cubicBezTo>
                    <a:pt x="100" y="0"/>
                    <a:pt x="100" y="0"/>
                    <a:pt x="100" y="0"/>
                  </a:cubicBezTo>
                  <a:cubicBezTo>
                    <a:pt x="116" y="5"/>
                    <a:pt x="116" y="5"/>
                    <a:pt x="116" y="5"/>
                  </a:cubicBezTo>
                  <a:cubicBezTo>
                    <a:pt x="116" y="102"/>
                    <a:pt x="116" y="102"/>
                    <a:pt x="116" y="102"/>
                  </a:cubicBezTo>
                  <a:cubicBezTo>
                    <a:pt x="122" y="102"/>
                    <a:pt x="122" y="102"/>
                    <a:pt x="122" y="102"/>
                  </a:cubicBezTo>
                  <a:cubicBezTo>
                    <a:pt x="122" y="111"/>
                    <a:pt x="122" y="111"/>
                    <a:pt x="122" y="111"/>
                  </a:cubicBezTo>
                  <a:cubicBezTo>
                    <a:pt x="95" y="111"/>
                    <a:pt x="95" y="111"/>
                    <a:pt x="95" y="111"/>
                  </a:cubicBezTo>
                  <a:cubicBezTo>
                    <a:pt x="90" y="111"/>
                    <a:pt x="90" y="111"/>
                    <a:pt x="90" y="111"/>
                  </a:cubicBezTo>
                  <a:cubicBezTo>
                    <a:pt x="90" y="106"/>
                    <a:pt x="90" y="106"/>
                    <a:pt x="90" y="106"/>
                  </a:cubicBezTo>
                  <a:cubicBezTo>
                    <a:pt x="90" y="11"/>
                    <a:pt x="90" y="11"/>
                    <a:pt x="90" y="11"/>
                  </a:cubicBezTo>
                  <a:cubicBezTo>
                    <a:pt x="70" y="14"/>
                    <a:pt x="70" y="14"/>
                    <a:pt x="70" y="14"/>
                  </a:cubicBezTo>
                  <a:cubicBezTo>
                    <a:pt x="70" y="106"/>
                    <a:pt x="70" y="106"/>
                    <a:pt x="70" y="106"/>
                  </a:cubicBezTo>
                  <a:cubicBezTo>
                    <a:pt x="70" y="111"/>
                    <a:pt x="70" y="111"/>
                    <a:pt x="70" y="111"/>
                  </a:cubicBezTo>
                  <a:cubicBezTo>
                    <a:pt x="69" y="111"/>
                    <a:pt x="69" y="111"/>
                    <a:pt x="69" y="111"/>
                  </a:cubicBezTo>
                  <a:cubicBezTo>
                    <a:pt x="53" y="111"/>
                    <a:pt x="53" y="111"/>
                    <a:pt x="53" y="111"/>
                  </a:cubicBezTo>
                  <a:cubicBezTo>
                    <a:pt x="42" y="111"/>
                    <a:pt x="42" y="111"/>
                    <a:pt x="42" y="111"/>
                  </a:cubicBezTo>
                  <a:cubicBezTo>
                    <a:pt x="37" y="111"/>
                    <a:pt x="37" y="111"/>
                    <a:pt x="37" y="111"/>
                  </a:cubicBezTo>
                  <a:cubicBezTo>
                    <a:pt x="37" y="106"/>
                    <a:pt x="37" y="106"/>
                    <a:pt x="37" y="106"/>
                  </a:cubicBezTo>
                  <a:cubicBezTo>
                    <a:pt x="37" y="36"/>
                    <a:pt x="37" y="36"/>
                    <a:pt x="37" y="36"/>
                  </a:cubicBezTo>
                  <a:cubicBezTo>
                    <a:pt x="17" y="39"/>
                    <a:pt x="17" y="39"/>
                    <a:pt x="17" y="39"/>
                  </a:cubicBezTo>
                  <a:cubicBezTo>
                    <a:pt x="17" y="106"/>
                    <a:pt x="17" y="106"/>
                    <a:pt x="17" y="106"/>
                  </a:cubicBezTo>
                  <a:cubicBezTo>
                    <a:pt x="17" y="111"/>
                    <a:pt x="17" y="111"/>
                    <a:pt x="17" y="111"/>
                  </a:cubicBezTo>
                  <a:cubicBezTo>
                    <a:pt x="12" y="111"/>
                    <a:pt x="12" y="111"/>
                    <a:pt x="12" y="111"/>
                  </a:cubicBezTo>
                  <a:cubicBezTo>
                    <a:pt x="0" y="111"/>
                    <a:pt x="0" y="111"/>
                    <a:pt x="0" y="111"/>
                  </a:cubicBezTo>
                  <a:cubicBezTo>
                    <a:pt x="0" y="102"/>
                    <a:pt x="0" y="102"/>
                    <a:pt x="0" y="102"/>
                  </a:cubicBezTo>
                  <a:close/>
                  <a:moveTo>
                    <a:pt x="82" y="30"/>
                  </a:moveTo>
                  <a:cubicBezTo>
                    <a:pt x="82" y="33"/>
                    <a:pt x="82" y="35"/>
                    <a:pt x="82" y="38"/>
                  </a:cubicBezTo>
                  <a:cubicBezTo>
                    <a:pt x="82" y="37"/>
                    <a:pt x="83" y="37"/>
                    <a:pt x="84" y="37"/>
                  </a:cubicBezTo>
                  <a:cubicBezTo>
                    <a:pt x="85" y="37"/>
                    <a:pt x="86" y="37"/>
                    <a:pt x="86" y="37"/>
                  </a:cubicBezTo>
                  <a:cubicBezTo>
                    <a:pt x="86" y="35"/>
                    <a:pt x="86" y="32"/>
                    <a:pt x="86" y="30"/>
                  </a:cubicBezTo>
                  <a:cubicBezTo>
                    <a:pt x="86" y="30"/>
                    <a:pt x="85" y="30"/>
                    <a:pt x="84" y="30"/>
                  </a:cubicBezTo>
                  <a:cubicBezTo>
                    <a:pt x="83" y="30"/>
                    <a:pt x="82" y="30"/>
                    <a:pt x="82" y="30"/>
                  </a:cubicBezTo>
                  <a:close/>
                  <a:moveTo>
                    <a:pt x="82" y="17"/>
                  </a:moveTo>
                  <a:cubicBezTo>
                    <a:pt x="82" y="20"/>
                    <a:pt x="82" y="22"/>
                    <a:pt x="82" y="25"/>
                  </a:cubicBezTo>
                  <a:cubicBezTo>
                    <a:pt x="82" y="24"/>
                    <a:pt x="83" y="24"/>
                    <a:pt x="84" y="24"/>
                  </a:cubicBezTo>
                  <a:cubicBezTo>
                    <a:pt x="85" y="24"/>
                    <a:pt x="86" y="24"/>
                    <a:pt x="86" y="24"/>
                  </a:cubicBezTo>
                  <a:cubicBezTo>
                    <a:pt x="86" y="22"/>
                    <a:pt x="86" y="19"/>
                    <a:pt x="86" y="17"/>
                  </a:cubicBezTo>
                  <a:cubicBezTo>
                    <a:pt x="86" y="17"/>
                    <a:pt x="85" y="17"/>
                    <a:pt x="84" y="17"/>
                  </a:cubicBezTo>
                  <a:cubicBezTo>
                    <a:pt x="83" y="17"/>
                    <a:pt x="82" y="17"/>
                    <a:pt x="82" y="17"/>
                  </a:cubicBezTo>
                  <a:close/>
                  <a:moveTo>
                    <a:pt x="82" y="43"/>
                  </a:moveTo>
                  <a:cubicBezTo>
                    <a:pt x="82" y="46"/>
                    <a:pt x="82" y="48"/>
                    <a:pt x="82" y="51"/>
                  </a:cubicBezTo>
                  <a:cubicBezTo>
                    <a:pt x="82" y="50"/>
                    <a:pt x="83" y="50"/>
                    <a:pt x="84" y="50"/>
                  </a:cubicBezTo>
                  <a:cubicBezTo>
                    <a:pt x="85" y="50"/>
                    <a:pt x="86" y="50"/>
                    <a:pt x="86" y="50"/>
                  </a:cubicBezTo>
                  <a:cubicBezTo>
                    <a:pt x="86" y="48"/>
                    <a:pt x="86" y="45"/>
                    <a:pt x="86" y="43"/>
                  </a:cubicBezTo>
                  <a:cubicBezTo>
                    <a:pt x="86" y="43"/>
                    <a:pt x="85" y="43"/>
                    <a:pt x="84" y="43"/>
                  </a:cubicBezTo>
                  <a:cubicBezTo>
                    <a:pt x="83" y="43"/>
                    <a:pt x="82" y="43"/>
                    <a:pt x="82" y="43"/>
                  </a:cubicBezTo>
                  <a:close/>
                  <a:moveTo>
                    <a:pt x="82" y="56"/>
                  </a:moveTo>
                  <a:cubicBezTo>
                    <a:pt x="82" y="59"/>
                    <a:pt x="82" y="61"/>
                    <a:pt x="82" y="64"/>
                  </a:cubicBezTo>
                  <a:cubicBezTo>
                    <a:pt x="82" y="63"/>
                    <a:pt x="83" y="63"/>
                    <a:pt x="84" y="63"/>
                  </a:cubicBezTo>
                  <a:cubicBezTo>
                    <a:pt x="85" y="63"/>
                    <a:pt x="86" y="63"/>
                    <a:pt x="86" y="63"/>
                  </a:cubicBezTo>
                  <a:cubicBezTo>
                    <a:pt x="86" y="61"/>
                    <a:pt x="86" y="58"/>
                    <a:pt x="86" y="56"/>
                  </a:cubicBezTo>
                  <a:cubicBezTo>
                    <a:pt x="86" y="56"/>
                    <a:pt x="85" y="56"/>
                    <a:pt x="84" y="56"/>
                  </a:cubicBezTo>
                  <a:cubicBezTo>
                    <a:pt x="83" y="56"/>
                    <a:pt x="82" y="56"/>
                    <a:pt x="82" y="56"/>
                  </a:cubicBezTo>
                  <a:close/>
                  <a:moveTo>
                    <a:pt x="82" y="69"/>
                  </a:moveTo>
                  <a:cubicBezTo>
                    <a:pt x="82" y="72"/>
                    <a:pt x="82" y="74"/>
                    <a:pt x="82" y="77"/>
                  </a:cubicBezTo>
                  <a:cubicBezTo>
                    <a:pt x="82" y="76"/>
                    <a:pt x="83" y="76"/>
                    <a:pt x="84" y="76"/>
                  </a:cubicBezTo>
                  <a:cubicBezTo>
                    <a:pt x="85" y="76"/>
                    <a:pt x="86" y="76"/>
                    <a:pt x="86" y="76"/>
                  </a:cubicBezTo>
                  <a:cubicBezTo>
                    <a:pt x="86" y="74"/>
                    <a:pt x="86" y="71"/>
                    <a:pt x="86" y="69"/>
                  </a:cubicBezTo>
                  <a:cubicBezTo>
                    <a:pt x="86" y="69"/>
                    <a:pt x="85" y="69"/>
                    <a:pt x="84" y="69"/>
                  </a:cubicBezTo>
                  <a:cubicBezTo>
                    <a:pt x="83" y="69"/>
                    <a:pt x="82" y="69"/>
                    <a:pt x="82" y="69"/>
                  </a:cubicBezTo>
                  <a:close/>
                  <a:moveTo>
                    <a:pt x="73" y="31"/>
                  </a:moveTo>
                  <a:cubicBezTo>
                    <a:pt x="73" y="33"/>
                    <a:pt x="73" y="36"/>
                    <a:pt x="73" y="38"/>
                  </a:cubicBezTo>
                  <a:cubicBezTo>
                    <a:pt x="74" y="38"/>
                    <a:pt x="75" y="38"/>
                    <a:pt x="76" y="38"/>
                  </a:cubicBezTo>
                  <a:cubicBezTo>
                    <a:pt x="76" y="38"/>
                    <a:pt x="77" y="38"/>
                    <a:pt x="78" y="38"/>
                  </a:cubicBezTo>
                  <a:cubicBezTo>
                    <a:pt x="78" y="35"/>
                    <a:pt x="78" y="33"/>
                    <a:pt x="78" y="31"/>
                  </a:cubicBezTo>
                  <a:cubicBezTo>
                    <a:pt x="77" y="31"/>
                    <a:pt x="76" y="31"/>
                    <a:pt x="76" y="31"/>
                  </a:cubicBezTo>
                  <a:cubicBezTo>
                    <a:pt x="75" y="31"/>
                    <a:pt x="74" y="31"/>
                    <a:pt x="73" y="31"/>
                  </a:cubicBezTo>
                  <a:close/>
                  <a:moveTo>
                    <a:pt x="73" y="18"/>
                  </a:moveTo>
                  <a:cubicBezTo>
                    <a:pt x="73" y="21"/>
                    <a:pt x="73" y="23"/>
                    <a:pt x="73" y="26"/>
                  </a:cubicBezTo>
                  <a:cubicBezTo>
                    <a:pt x="74" y="25"/>
                    <a:pt x="75" y="25"/>
                    <a:pt x="76" y="25"/>
                  </a:cubicBezTo>
                  <a:cubicBezTo>
                    <a:pt x="76" y="25"/>
                    <a:pt x="77" y="25"/>
                    <a:pt x="78" y="25"/>
                  </a:cubicBezTo>
                  <a:cubicBezTo>
                    <a:pt x="78" y="23"/>
                    <a:pt x="78" y="20"/>
                    <a:pt x="78" y="18"/>
                  </a:cubicBezTo>
                  <a:cubicBezTo>
                    <a:pt x="77" y="18"/>
                    <a:pt x="76" y="18"/>
                    <a:pt x="76" y="18"/>
                  </a:cubicBezTo>
                  <a:cubicBezTo>
                    <a:pt x="75" y="18"/>
                    <a:pt x="74" y="18"/>
                    <a:pt x="73" y="18"/>
                  </a:cubicBezTo>
                  <a:close/>
                  <a:moveTo>
                    <a:pt x="73" y="44"/>
                  </a:moveTo>
                  <a:cubicBezTo>
                    <a:pt x="73" y="46"/>
                    <a:pt x="73" y="49"/>
                    <a:pt x="73" y="51"/>
                  </a:cubicBezTo>
                  <a:cubicBezTo>
                    <a:pt x="74" y="51"/>
                    <a:pt x="75" y="51"/>
                    <a:pt x="76" y="51"/>
                  </a:cubicBezTo>
                  <a:cubicBezTo>
                    <a:pt x="76" y="51"/>
                    <a:pt x="77" y="51"/>
                    <a:pt x="78" y="51"/>
                  </a:cubicBezTo>
                  <a:cubicBezTo>
                    <a:pt x="78" y="48"/>
                    <a:pt x="78" y="46"/>
                    <a:pt x="78" y="43"/>
                  </a:cubicBezTo>
                  <a:cubicBezTo>
                    <a:pt x="77" y="44"/>
                    <a:pt x="76" y="44"/>
                    <a:pt x="76" y="44"/>
                  </a:cubicBezTo>
                  <a:cubicBezTo>
                    <a:pt x="75" y="44"/>
                    <a:pt x="74" y="44"/>
                    <a:pt x="73" y="44"/>
                  </a:cubicBezTo>
                  <a:close/>
                  <a:moveTo>
                    <a:pt x="73" y="57"/>
                  </a:moveTo>
                  <a:cubicBezTo>
                    <a:pt x="73" y="59"/>
                    <a:pt x="73" y="61"/>
                    <a:pt x="73" y="64"/>
                  </a:cubicBezTo>
                  <a:cubicBezTo>
                    <a:pt x="74" y="64"/>
                    <a:pt x="75" y="64"/>
                    <a:pt x="76" y="64"/>
                  </a:cubicBezTo>
                  <a:cubicBezTo>
                    <a:pt x="76" y="64"/>
                    <a:pt x="77" y="64"/>
                    <a:pt x="78" y="64"/>
                  </a:cubicBezTo>
                  <a:cubicBezTo>
                    <a:pt x="78" y="61"/>
                    <a:pt x="78" y="59"/>
                    <a:pt x="78" y="56"/>
                  </a:cubicBezTo>
                  <a:cubicBezTo>
                    <a:pt x="77" y="56"/>
                    <a:pt x="76" y="56"/>
                    <a:pt x="76" y="57"/>
                  </a:cubicBezTo>
                  <a:cubicBezTo>
                    <a:pt x="75" y="57"/>
                    <a:pt x="74" y="57"/>
                    <a:pt x="73" y="57"/>
                  </a:cubicBezTo>
                  <a:close/>
                  <a:moveTo>
                    <a:pt x="73" y="69"/>
                  </a:moveTo>
                  <a:cubicBezTo>
                    <a:pt x="73" y="72"/>
                    <a:pt x="73" y="74"/>
                    <a:pt x="73" y="77"/>
                  </a:cubicBezTo>
                  <a:cubicBezTo>
                    <a:pt x="74" y="77"/>
                    <a:pt x="75" y="77"/>
                    <a:pt x="76" y="77"/>
                  </a:cubicBezTo>
                  <a:cubicBezTo>
                    <a:pt x="76" y="77"/>
                    <a:pt x="77" y="77"/>
                    <a:pt x="78" y="77"/>
                  </a:cubicBezTo>
                  <a:cubicBezTo>
                    <a:pt x="78" y="74"/>
                    <a:pt x="78" y="72"/>
                    <a:pt x="78" y="69"/>
                  </a:cubicBezTo>
                  <a:cubicBezTo>
                    <a:pt x="77" y="69"/>
                    <a:pt x="76" y="69"/>
                    <a:pt x="76" y="69"/>
                  </a:cubicBezTo>
                  <a:cubicBezTo>
                    <a:pt x="75" y="69"/>
                    <a:pt x="74" y="69"/>
                    <a:pt x="73" y="69"/>
                  </a:cubicBezTo>
                  <a:close/>
                  <a:moveTo>
                    <a:pt x="82" y="82"/>
                  </a:moveTo>
                  <a:cubicBezTo>
                    <a:pt x="82" y="85"/>
                    <a:pt x="82" y="87"/>
                    <a:pt x="82" y="90"/>
                  </a:cubicBezTo>
                  <a:cubicBezTo>
                    <a:pt x="82" y="90"/>
                    <a:pt x="83" y="90"/>
                    <a:pt x="84" y="90"/>
                  </a:cubicBezTo>
                  <a:cubicBezTo>
                    <a:pt x="85" y="90"/>
                    <a:pt x="86" y="90"/>
                    <a:pt x="86" y="90"/>
                  </a:cubicBezTo>
                  <a:cubicBezTo>
                    <a:pt x="86" y="87"/>
                    <a:pt x="86" y="85"/>
                    <a:pt x="86" y="82"/>
                  </a:cubicBezTo>
                  <a:cubicBezTo>
                    <a:pt x="86" y="82"/>
                    <a:pt x="85" y="82"/>
                    <a:pt x="84" y="82"/>
                  </a:cubicBezTo>
                  <a:cubicBezTo>
                    <a:pt x="83" y="82"/>
                    <a:pt x="82" y="82"/>
                    <a:pt x="82" y="82"/>
                  </a:cubicBezTo>
                  <a:close/>
                  <a:moveTo>
                    <a:pt x="73" y="82"/>
                  </a:moveTo>
                  <a:cubicBezTo>
                    <a:pt x="73" y="85"/>
                    <a:pt x="73" y="87"/>
                    <a:pt x="73" y="90"/>
                  </a:cubicBezTo>
                  <a:cubicBezTo>
                    <a:pt x="74" y="90"/>
                    <a:pt x="75" y="90"/>
                    <a:pt x="76" y="90"/>
                  </a:cubicBezTo>
                  <a:cubicBezTo>
                    <a:pt x="76" y="90"/>
                    <a:pt x="77" y="90"/>
                    <a:pt x="78" y="90"/>
                  </a:cubicBezTo>
                  <a:cubicBezTo>
                    <a:pt x="78" y="87"/>
                    <a:pt x="78" y="85"/>
                    <a:pt x="78" y="82"/>
                  </a:cubicBezTo>
                  <a:cubicBezTo>
                    <a:pt x="77" y="82"/>
                    <a:pt x="76" y="82"/>
                    <a:pt x="76" y="82"/>
                  </a:cubicBezTo>
                  <a:cubicBezTo>
                    <a:pt x="75" y="82"/>
                    <a:pt x="74" y="82"/>
                    <a:pt x="73" y="82"/>
                  </a:cubicBezTo>
                  <a:close/>
                  <a:moveTo>
                    <a:pt x="21" y="56"/>
                  </a:moveTo>
                  <a:cubicBezTo>
                    <a:pt x="21" y="58"/>
                    <a:pt x="21" y="60"/>
                    <a:pt x="21" y="63"/>
                  </a:cubicBezTo>
                  <a:cubicBezTo>
                    <a:pt x="21" y="63"/>
                    <a:pt x="22" y="63"/>
                    <a:pt x="23" y="63"/>
                  </a:cubicBezTo>
                  <a:cubicBezTo>
                    <a:pt x="23" y="63"/>
                    <a:pt x="24" y="63"/>
                    <a:pt x="25" y="63"/>
                  </a:cubicBezTo>
                  <a:cubicBezTo>
                    <a:pt x="25" y="60"/>
                    <a:pt x="25" y="58"/>
                    <a:pt x="25" y="55"/>
                  </a:cubicBezTo>
                  <a:cubicBezTo>
                    <a:pt x="24" y="55"/>
                    <a:pt x="23" y="55"/>
                    <a:pt x="23" y="55"/>
                  </a:cubicBezTo>
                  <a:cubicBezTo>
                    <a:pt x="22" y="55"/>
                    <a:pt x="21" y="56"/>
                    <a:pt x="21" y="56"/>
                  </a:cubicBezTo>
                  <a:close/>
                  <a:moveTo>
                    <a:pt x="29" y="55"/>
                  </a:moveTo>
                  <a:cubicBezTo>
                    <a:pt x="29" y="57"/>
                    <a:pt x="29" y="60"/>
                    <a:pt x="29" y="62"/>
                  </a:cubicBezTo>
                  <a:cubicBezTo>
                    <a:pt x="30" y="62"/>
                    <a:pt x="30" y="62"/>
                    <a:pt x="31" y="62"/>
                  </a:cubicBezTo>
                  <a:cubicBezTo>
                    <a:pt x="32" y="62"/>
                    <a:pt x="33" y="62"/>
                    <a:pt x="33" y="62"/>
                  </a:cubicBezTo>
                  <a:cubicBezTo>
                    <a:pt x="33" y="59"/>
                    <a:pt x="33" y="57"/>
                    <a:pt x="33" y="54"/>
                  </a:cubicBezTo>
                  <a:cubicBezTo>
                    <a:pt x="33" y="54"/>
                    <a:pt x="32" y="54"/>
                    <a:pt x="31" y="55"/>
                  </a:cubicBezTo>
                  <a:cubicBezTo>
                    <a:pt x="30" y="55"/>
                    <a:pt x="30" y="55"/>
                    <a:pt x="29" y="55"/>
                  </a:cubicBezTo>
                  <a:close/>
                  <a:moveTo>
                    <a:pt x="29" y="42"/>
                  </a:moveTo>
                  <a:cubicBezTo>
                    <a:pt x="29" y="44"/>
                    <a:pt x="29" y="47"/>
                    <a:pt x="29" y="49"/>
                  </a:cubicBezTo>
                  <a:cubicBezTo>
                    <a:pt x="30" y="49"/>
                    <a:pt x="30" y="49"/>
                    <a:pt x="31" y="49"/>
                  </a:cubicBezTo>
                  <a:cubicBezTo>
                    <a:pt x="32" y="49"/>
                    <a:pt x="33" y="49"/>
                    <a:pt x="33" y="49"/>
                  </a:cubicBezTo>
                  <a:cubicBezTo>
                    <a:pt x="33" y="46"/>
                    <a:pt x="33" y="44"/>
                    <a:pt x="33" y="41"/>
                  </a:cubicBezTo>
                  <a:cubicBezTo>
                    <a:pt x="33" y="41"/>
                    <a:pt x="32" y="41"/>
                    <a:pt x="31" y="41"/>
                  </a:cubicBezTo>
                  <a:cubicBezTo>
                    <a:pt x="30" y="42"/>
                    <a:pt x="30" y="42"/>
                    <a:pt x="29" y="42"/>
                  </a:cubicBezTo>
                  <a:close/>
                  <a:moveTo>
                    <a:pt x="29" y="68"/>
                  </a:moveTo>
                  <a:cubicBezTo>
                    <a:pt x="29" y="70"/>
                    <a:pt x="29" y="73"/>
                    <a:pt x="29" y="75"/>
                  </a:cubicBezTo>
                  <a:cubicBezTo>
                    <a:pt x="30" y="75"/>
                    <a:pt x="30" y="75"/>
                    <a:pt x="31" y="75"/>
                  </a:cubicBezTo>
                  <a:cubicBezTo>
                    <a:pt x="32" y="75"/>
                    <a:pt x="33" y="75"/>
                    <a:pt x="33" y="75"/>
                  </a:cubicBezTo>
                  <a:cubicBezTo>
                    <a:pt x="33" y="72"/>
                    <a:pt x="33" y="70"/>
                    <a:pt x="33" y="67"/>
                  </a:cubicBezTo>
                  <a:cubicBezTo>
                    <a:pt x="33" y="68"/>
                    <a:pt x="32" y="68"/>
                    <a:pt x="31" y="68"/>
                  </a:cubicBezTo>
                  <a:cubicBezTo>
                    <a:pt x="30" y="68"/>
                    <a:pt x="30" y="68"/>
                    <a:pt x="29" y="68"/>
                  </a:cubicBezTo>
                  <a:close/>
                  <a:moveTo>
                    <a:pt x="29" y="81"/>
                  </a:moveTo>
                  <a:cubicBezTo>
                    <a:pt x="29" y="83"/>
                    <a:pt x="29" y="86"/>
                    <a:pt x="29" y="88"/>
                  </a:cubicBezTo>
                  <a:cubicBezTo>
                    <a:pt x="30" y="88"/>
                    <a:pt x="30" y="88"/>
                    <a:pt x="31" y="88"/>
                  </a:cubicBezTo>
                  <a:cubicBezTo>
                    <a:pt x="32" y="88"/>
                    <a:pt x="33" y="88"/>
                    <a:pt x="33" y="88"/>
                  </a:cubicBezTo>
                  <a:cubicBezTo>
                    <a:pt x="33" y="86"/>
                    <a:pt x="33" y="83"/>
                    <a:pt x="33" y="81"/>
                  </a:cubicBezTo>
                  <a:cubicBezTo>
                    <a:pt x="33" y="81"/>
                    <a:pt x="32" y="81"/>
                    <a:pt x="31" y="81"/>
                  </a:cubicBezTo>
                  <a:cubicBezTo>
                    <a:pt x="30" y="81"/>
                    <a:pt x="30" y="81"/>
                    <a:pt x="29" y="81"/>
                  </a:cubicBezTo>
                  <a:close/>
                  <a:moveTo>
                    <a:pt x="29" y="94"/>
                  </a:moveTo>
                  <a:cubicBezTo>
                    <a:pt x="29" y="96"/>
                    <a:pt x="29" y="99"/>
                    <a:pt x="29" y="101"/>
                  </a:cubicBezTo>
                  <a:cubicBezTo>
                    <a:pt x="30" y="101"/>
                    <a:pt x="30" y="101"/>
                    <a:pt x="31" y="101"/>
                  </a:cubicBezTo>
                  <a:cubicBezTo>
                    <a:pt x="32" y="101"/>
                    <a:pt x="33" y="101"/>
                    <a:pt x="33" y="101"/>
                  </a:cubicBezTo>
                  <a:cubicBezTo>
                    <a:pt x="33" y="99"/>
                    <a:pt x="33" y="96"/>
                    <a:pt x="33" y="94"/>
                  </a:cubicBezTo>
                  <a:cubicBezTo>
                    <a:pt x="33" y="94"/>
                    <a:pt x="32" y="94"/>
                    <a:pt x="31" y="94"/>
                  </a:cubicBezTo>
                  <a:cubicBezTo>
                    <a:pt x="30" y="94"/>
                    <a:pt x="30" y="94"/>
                    <a:pt x="29" y="94"/>
                  </a:cubicBezTo>
                  <a:close/>
                  <a:moveTo>
                    <a:pt x="21" y="43"/>
                  </a:moveTo>
                  <a:cubicBezTo>
                    <a:pt x="21" y="45"/>
                    <a:pt x="21" y="48"/>
                    <a:pt x="21" y="50"/>
                  </a:cubicBezTo>
                  <a:cubicBezTo>
                    <a:pt x="21" y="50"/>
                    <a:pt x="22" y="50"/>
                    <a:pt x="23" y="50"/>
                  </a:cubicBezTo>
                  <a:cubicBezTo>
                    <a:pt x="23" y="50"/>
                    <a:pt x="24" y="50"/>
                    <a:pt x="25" y="50"/>
                  </a:cubicBezTo>
                  <a:cubicBezTo>
                    <a:pt x="25" y="47"/>
                    <a:pt x="25" y="45"/>
                    <a:pt x="25" y="42"/>
                  </a:cubicBezTo>
                  <a:cubicBezTo>
                    <a:pt x="24" y="42"/>
                    <a:pt x="23" y="42"/>
                    <a:pt x="23" y="43"/>
                  </a:cubicBezTo>
                  <a:cubicBezTo>
                    <a:pt x="22" y="43"/>
                    <a:pt x="21" y="43"/>
                    <a:pt x="21" y="43"/>
                  </a:cubicBezTo>
                  <a:close/>
                  <a:moveTo>
                    <a:pt x="21" y="68"/>
                  </a:moveTo>
                  <a:cubicBezTo>
                    <a:pt x="21" y="71"/>
                    <a:pt x="21" y="73"/>
                    <a:pt x="21" y="76"/>
                  </a:cubicBezTo>
                  <a:cubicBezTo>
                    <a:pt x="21" y="76"/>
                    <a:pt x="22" y="76"/>
                    <a:pt x="23" y="76"/>
                  </a:cubicBezTo>
                  <a:cubicBezTo>
                    <a:pt x="23" y="76"/>
                    <a:pt x="24" y="75"/>
                    <a:pt x="25" y="75"/>
                  </a:cubicBezTo>
                  <a:cubicBezTo>
                    <a:pt x="25" y="73"/>
                    <a:pt x="25" y="71"/>
                    <a:pt x="25" y="68"/>
                  </a:cubicBezTo>
                  <a:cubicBezTo>
                    <a:pt x="24" y="68"/>
                    <a:pt x="23" y="68"/>
                    <a:pt x="23" y="68"/>
                  </a:cubicBezTo>
                  <a:cubicBezTo>
                    <a:pt x="22" y="68"/>
                    <a:pt x="21" y="68"/>
                    <a:pt x="21" y="68"/>
                  </a:cubicBezTo>
                  <a:close/>
                  <a:moveTo>
                    <a:pt x="21" y="81"/>
                  </a:moveTo>
                  <a:cubicBezTo>
                    <a:pt x="21" y="84"/>
                    <a:pt x="21" y="86"/>
                    <a:pt x="21" y="88"/>
                  </a:cubicBezTo>
                  <a:cubicBezTo>
                    <a:pt x="21" y="88"/>
                    <a:pt x="22" y="88"/>
                    <a:pt x="23" y="88"/>
                  </a:cubicBezTo>
                  <a:cubicBezTo>
                    <a:pt x="23" y="88"/>
                    <a:pt x="24" y="88"/>
                    <a:pt x="25" y="88"/>
                  </a:cubicBezTo>
                  <a:cubicBezTo>
                    <a:pt x="25" y="86"/>
                    <a:pt x="25" y="83"/>
                    <a:pt x="25" y="81"/>
                  </a:cubicBezTo>
                  <a:cubicBezTo>
                    <a:pt x="24" y="81"/>
                    <a:pt x="23" y="81"/>
                    <a:pt x="23" y="81"/>
                  </a:cubicBezTo>
                  <a:cubicBezTo>
                    <a:pt x="22" y="81"/>
                    <a:pt x="21" y="81"/>
                    <a:pt x="21" y="81"/>
                  </a:cubicBezTo>
                  <a:close/>
                  <a:moveTo>
                    <a:pt x="21" y="94"/>
                  </a:moveTo>
                  <a:cubicBezTo>
                    <a:pt x="21" y="96"/>
                    <a:pt x="21" y="99"/>
                    <a:pt x="21" y="101"/>
                  </a:cubicBezTo>
                  <a:cubicBezTo>
                    <a:pt x="21" y="101"/>
                    <a:pt x="22" y="101"/>
                    <a:pt x="23" y="101"/>
                  </a:cubicBezTo>
                  <a:cubicBezTo>
                    <a:pt x="23" y="101"/>
                    <a:pt x="24" y="101"/>
                    <a:pt x="25" y="101"/>
                  </a:cubicBezTo>
                  <a:cubicBezTo>
                    <a:pt x="25" y="99"/>
                    <a:pt x="25" y="96"/>
                    <a:pt x="25" y="94"/>
                  </a:cubicBezTo>
                  <a:cubicBezTo>
                    <a:pt x="24" y="94"/>
                    <a:pt x="23" y="94"/>
                    <a:pt x="23" y="94"/>
                  </a:cubicBezTo>
                  <a:cubicBezTo>
                    <a:pt x="22" y="94"/>
                    <a:pt x="21" y="94"/>
                    <a:pt x="21" y="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12301" name="文本框 182"/>
            <p:cNvSpPr txBox="1">
              <a:spLocks noChangeArrowheads="1"/>
            </p:cNvSpPr>
            <p:nvPr/>
          </p:nvSpPr>
          <p:spPr bwMode="auto">
            <a:xfrm>
              <a:off x="-163611" y="-106355"/>
              <a:ext cx="2493925"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r" eaLnBrk="1" hangingPunct="1">
                <a:buFont typeface="Arial" panose="020B0604020202020204" pitchFamily="34" charset="0"/>
                <a:buNone/>
              </a:pPr>
              <a:r>
                <a:rPr lang="zh-CN" altLang="en-US" dirty="0">
                  <a:solidFill>
                    <a:srgbClr val="595959"/>
                  </a:solidFill>
                  <a:latin typeface="微软雅黑 Light" panose="020B0502040204020203" pitchFamily="34" charset="-122"/>
                </a:rPr>
                <a:t>教师资格认定办理地点</a:t>
              </a:r>
            </a:p>
          </p:txBody>
        </p:sp>
        <p:sp>
          <p:nvSpPr>
            <p:cNvPr id="12302" name="矩形 183"/>
            <p:cNvSpPr>
              <a:spLocks noChangeArrowheads="1"/>
            </p:cNvSpPr>
            <p:nvPr/>
          </p:nvSpPr>
          <p:spPr bwMode="auto">
            <a:xfrm>
              <a:off x="0" y="227135"/>
              <a:ext cx="2330313" cy="86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r" eaLnBrk="1" hangingPunct="1">
                <a:lnSpc>
                  <a:spcPct val="120000"/>
                </a:lnSpc>
                <a:buFont typeface="Arial" panose="020B0604020202020204" pitchFamily="34" charset="0"/>
                <a:buNone/>
              </a:pPr>
              <a:r>
                <a:rPr lang="zh-CN" altLang="en-US" sz="1400" dirty="0">
                  <a:solidFill>
                    <a:srgbClr val="7F7F7F"/>
                  </a:solidFill>
                  <a:latin typeface="微软雅黑 Light" panose="020B0502040204020203" pitchFamily="34" charset="-122"/>
                </a:rPr>
                <a:t>人事处人事科</a:t>
              </a:r>
              <a:endParaRPr lang="en-US" altLang="zh-CN" sz="1400" dirty="0">
                <a:solidFill>
                  <a:srgbClr val="7F7F7F"/>
                </a:solidFill>
                <a:latin typeface="微软雅黑 Light" panose="020B0502040204020203" pitchFamily="34" charset="-122"/>
              </a:endParaRPr>
            </a:p>
            <a:p>
              <a:pPr algn="r" eaLnBrk="1" hangingPunct="1">
                <a:lnSpc>
                  <a:spcPct val="120000"/>
                </a:lnSpc>
                <a:buFont typeface="Arial" panose="020B0604020202020204" pitchFamily="34" charset="0"/>
                <a:buNone/>
              </a:pPr>
              <a:r>
                <a:rPr lang="zh-CN" altLang="en-US" sz="1400" dirty="0">
                  <a:solidFill>
                    <a:srgbClr val="7F7F7F"/>
                  </a:solidFill>
                  <a:latin typeface="微软雅黑 Light" panose="020B0502040204020203" pitchFamily="34" charset="-122"/>
                </a:rPr>
                <a:t>四平校区第一教学楼</a:t>
              </a:r>
              <a:r>
                <a:rPr lang="en-US" altLang="zh-CN" sz="1400" dirty="0">
                  <a:solidFill>
                    <a:srgbClr val="7F7F7F"/>
                  </a:solidFill>
                  <a:latin typeface="微软雅黑 Light" panose="020B0502040204020203" pitchFamily="34" charset="-122"/>
                </a:rPr>
                <a:t>1725</a:t>
              </a:r>
              <a:r>
                <a:rPr lang="zh-CN" altLang="en-US" sz="1400" dirty="0">
                  <a:solidFill>
                    <a:srgbClr val="7F7F7F"/>
                  </a:solidFill>
                  <a:latin typeface="微软雅黑 Light" panose="020B0502040204020203" pitchFamily="34" charset="-122"/>
                </a:rPr>
                <a:t>室</a:t>
              </a:r>
              <a:endParaRPr lang="en-US" altLang="zh-CN" sz="1400" dirty="0">
                <a:solidFill>
                  <a:srgbClr val="7F7F7F"/>
                </a:solidFill>
                <a:latin typeface="微软雅黑 Light" panose="020B0502040204020203" pitchFamily="34" charset="-122"/>
              </a:endParaRPr>
            </a:p>
            <a:p>
              <a:pPr algn="r" eaLnBrk="1" hangingPunct="1">
                <a:lnSpc>
                  <a:spcPct val="120000"/>
                </a:lnSpc>
                <a:buFont typeface="Arial" panose="020B0604020202020204" pitchFamily="34" charset="0"/>
                <a:buNone/>
              </a:pPr>
              <a:r>
                <a:rPr lang="en-US" altLang="zh-CN" sz="1400" dirty="0">
                  <a:solidFill>
                    <a:srgbClr val="7F7F7F"/>
                  </a:solidFill>
                  <a:latin typeface="微软雅黑 Light" panose="020B0502040204020203" pitchFamily="34" charset="-122"/>
                </a:rPr>
                <a:t>0434-3291653</a:t>
              </a:r>
            </a:p>
          </p:txBody>
        </p:sp>
      </p:grpSp>
      <p:grpSp>
        <p:nvGrpSpPr>
          <p:cNvPr id="10" name="组合 174"/>
          <p:cNvGrpSpPr>
            <a:grpSpLocks/>
          </p:cNvGrpSpPr>
          <p:nvPr/>
        </p:nvGrpSpPr>
        <p:grpSpPr bwMode="auto">
          <a:xfrm>
            <a:off x="2881313" y="148188"/>
            <a:ext cx="6429375" cy="1078546"/>
            <a:chOff x="0" y="-134279"/>
            <a:chExt cx="6429492" cy="943249"/>
          </a:xfrm>
        </p:grpSpPr>
        <p:sp>
          <p:nvSpPr>
            <p:cNvPr id="12296" name="文本框 175"/>
            <p:cNvSpPr txBox="1">
              <a:spLocks noChangeArrowheads="1"/>
            </p:cNvSpPr>
            <p:nvPr/>
          </p:nvSpPr>
          <p:spPr bwMode="auto">
            <a:xfrm>
              <a:off x="2208206" y="-134279"/>
              <a:ext cx="2031362" cy="6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3600" b="1" dirty="0">
                  <a:solidFill>
                    <a:schemeClr val="accent1"/>
                  </a:solidFill>
                  <a:latin typeface="微软雅黑" panose="020B0503020204020204" pitchFamily="34" charset="-122"/>
                  <a:ea typeface="微软雅黑" panose="020B0503020204020204" pitchFamily="34" charset="-122"/>
                </a:rPr>
                <a:t>前期工作</a:t>
              </a:r>
            </a:p>
          </p:txBody>
        </p:sp>
        <p:cxnSp>
          <p:nvCxnSpPr>
            <p:cNvPr id="12297" name="直接连接符 177"/>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3" name="矩形 2"/>
          <p:cNvSpPr/>
          <p:nvPr/>
        </p:nvSpPr>
        <p:spPr>
          <a:xfrm>
            <a:off x="4669763" y="781960"/>
            <a:ext cx="2808943" cy="400110"/>
          </a:xfrm>
          <a:prstGeom prst="rect">
            <a:avLst/>
          </a:prstGeom>
        </p:spPr>
        <p:txBody>
          <a:bodyPr wrap="square">
            <a:spAutoFit/>
          </a:bodyPr>
          <a:lstStyle/>
          <a:p>
            <a:pPr algn="ctr" eaLnBrk="1" hangingPunct="1"/>
            <a:r>
              <a:rPr lang="zh-CN" altLang="en-US" sz="2000" dirty="0">
                <a:solidFill>
                  <a:srgbClr val="7F7F7F"/>
                </a:solidFill>
                <a:latin typeface="微软雅黑" panose="020B0503020204020204" pitchFamily="34" charset="-122"/>
                <a:ea typeface="微软雅黑" panose="020B0503020204020204" pitchFamily="34" charset="-122"/>
              </a:rPr>
              <a:t>你需要了解的一些信息</a:t>
            </a:r>
          </a:p>
        </p:txBody>
      </p:sp>
    </p:spTree>
    <p:extLst>
      <p:ext uri="{BB962C8B-B14F-4D97-AF65-F5344CB8AC3E}">
        <p14:creationId xmlns:p14="http://schemas.microsoft.com/office/powerpoint/2010/main" val="12931155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nodeType="withEffect">
                                  <p:stCondLst>
                                    <p:cond delay="90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22" presetClass="entr" presetSubtype="2" fill="hold" nodeType="withEffect">
                                  <p:stCondLst>
                                    <p:cond delay="13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37"/>
          <p:cNvSpPr>
            <a:spLocks noChangeArrowheads="1"/>
          </p:cNvSpPr>
          <p:nvPr/>
        </p:nvSpPr>
        <p:spPr bwMode="auto">
          <a:xfrm>
            <a:off x="5611630" y="2136775"/>
            <a:ext cx="20083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lnSpc>
                <a:spcPct val="150000"/>
              </a:lnSpc>
              <a:buFont typeface="Arial" panose="020B0604020202020204" pitchFamily="34" charset="0"/>
              <a:buNone/>
            </a:pPr>
            <a:r>
              <a:rPr lang="zh-CN" altLang="en-US" sz="1600" dirty="0">
                <a:solidFill>
                  <a:schemeClr val="bg1"/>
                </a:solidFill>
                <a:ea typeface="微软雅黑" panose="020B0503020204020204" pitchFamily="34" charset="-122"/>
              </a:rPr>
              <a:t>附照片页彩印或黑白打印后贴照片</a:t>
            </a:r>
            <a:endParaRPr lang="en-US" altLang="zh-CN" sz="1600" dirty="0">
              <a:solidFill>
                <a:schemeClr val="bg1"/>
              </a:solidFill>
              <a:ea typeface="微软雅黑" panose="020B0503020204020204" pitchFamily="34" charset="-122"/>
            </a:endParaRPr>
          </a:p>
        </p:txBody>
      </p:sp>
      <p:grpSp>
        <p:nvGrpSpPr>
          <p:cNvPr id="26" name="组合 159"/>
          <p:cNvGrpSpPr>
            <a:grpSpLocks/>
          </p:cNvGrpSpPr>
          <p:nvPr/>
        </p:nvGrpSpPr>
        <p:grpSpPr bwMode="auto">
          <a:xfrm>
            <a:off x="2521623" y="1509480"/>
            <a:ext cx="709131" cy="1042793"/>
            <a:chOff x="0" y="0"/>
            <a:chExt cx="3499407" cy="5352521"/>
          </a:xfrm>
        </p:grpSpPr>
        <p:grpSp>
          <p:nvGrpSpPr>
            <p:cNvPr id="27" name="组合 125"/>
            <p:cNvGrpSpPr>
              <a:grpSpLocks/>
            </p:cNvGrpSpPr>
            <p:nvPr/>
          </p:nvGrpSpPr>
          <p:grpSpPr bwMode="auto">
            <a:xfrm>
              <a:off x="306740" y="0"/>
              <a:ext cx="2885926" cy="3587774"/>
              <a:chOff x="0" y="0"/>
              <a:chExt cx="2885926" cy="3587774"/>
            </a:xfrm>
          </p:grpSpPr>
          <p:sp>
            <p:nvSpPr>
              <p:cNvPr id="53" name="Freeform 5"/>
              <p:cNvSpPr>
                <a:spLocks/>
              </p:cNvSpPr>
              <p:nvPr/>
            </p:nvSpPr>
            <p:spPr bwMode="auto">
              <a:xfrm>
                <a:off x="-303" y="0"/>
                <a:ext cx="2862717" cy="3587395"/>
              </a:xfrm>
              <a:custGeom>
                <a:avLst/>
                <a:gdLst>
                  <a:gd name="T0" fmla="*/ 1431240 w 498"/>
                  <a:gd name="T1" fmla="*/ 0 h 625"/>
                  <a:gd name="T2" fmla="*/ 0 w 498"/>
                  <a:gd name="T3" fmla="*/ 1377705 h 625"/>
                  <a:gd name="T4" fmla="*/ 97715 w 498"/>
                  <a:gd name="T5" fmla="*/ 1882864 h 625"/>
                  <a:gd name="T6" fmla="*/ 97715 w 498"/>
                  <a:gd name="T7" fmla="*/ 1882864 h 625"/>
                  <a:gd name="T8" fmla="*/ 178187 w 498"/>
                  <a:gd name="T9" fmla="*/ 2043596 h 625"/>
                  <a:gd name="T10" fmla="*/ 546055 w 498"/>
                  <a:gd name="T11" fmla="*/ 2801334 h 625"/>
                  <a:gd name="T12" fmla="*/ 620779 w 498"/>
                  <a:gd name="T13" fmla="*/ 3094096 h 625"/>
                  <a:gd name="T14" fmla="*/ 661014 w 498"/>
                  <a:gd name="T15" fmla="*/ 3375378 h 625"/>
                  <a:gd name="T16" fmla="*/ 879437 w 498"/>
                  <a:gd name="T17" fmla="*/ 3587774 h 625"/>
                  <a:gd name="T18" fmla="*/ 1431240 w 498"/>
                  <a:gd name="T19" fmla="*/ 3587774 h 625"/>
                  <a:gd name="T20" fmla="*/ 1977295 w 498"/>
                  <a:gd name="T21" fmla="*/ 3587774 h 625"/>
                  <a:gd name="T22" fmla="*/ 2195718 w 498"/>
                  <a:gd name="T23" fmla="*/ 3375378 h 625"/>
                  <a:gd name="T24" fmla="*/ 2241701 w 498"/>
                  <a:gd name="T25" fmla="*/ 3094096 h 625"/>
                  <a:gd name="T26" fmla="*/ 2316425 w 498"/>
                  <a:gd name="T27" fmla="*/ 2801334 h 625"/>
                  <a:gd name="T28" fmla="*/ 2684293 w 498"/>
                  <a:gd name="T29" fmla="*/ 2043596 h 625"/>
                  <a:gd name="T30" fmla="*/ 2759017 w 498"/>
                  <a:gd name="T31" fmla="*/ 1882864 h 625"/>
                  <a:gd name="T32" fmla="*/ 2759017 w 498"/>
                  <a:gd name="T33" fmla="*/ 1882864 h 625"/>
                  <a:gd name="T34" fmla="*/ 2862480 w 498"/>
                  <a:gd name="T35" fmla="*/ 1377705 h 625"/>
                  <a:gd name="T36" fmla="*/ 1431240 w 498"/>
                  <a:gd name="T37" fmla="*/ 0 h 6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rgbClr val="FBFBFB"/>
              </a:solidFill>
              <a:ln w="9525">
                <a:noFill/>
                <a:round/>
                <a:headEnd/>
                <a:tailEnd/>
              </a:ln>
              <a:effectLst>
                <a:outerShdw sx="102000" sy="102000" algn="ctr" rotWithShape="0">
                  <a:srgbClr val="000000">
                    <a:alpha val="25998"/>
                  </a:srgbClr>
                </a:outerShdw>
              </a:effectLst>
            </p:spPr>
            <p:txBody>
              <a:bodyPr/>
              <a:lstStyle/>
              <a:p>
                <a:pPr>
                  <a:defRPr/>
                </a:pPr>
                <a:endParaRPr lang="zh-CN" altLang="en-US">
                  <a:ea typeface="微软雅黑 Light" pitchFamily="2" charset="-122"/>
                </a:endParaRPr>
              </a:p>
            </p:txBody>
          </p:sp>
          <p:pic>
            <p:nvPicPr>
              <p:cNvPr id="54" name="组合 12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0" y="29425"/>
                <a:ext cx="2871216" cy="34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组合 152"/>
            <p:cNvGrpSpPr>
              <a:grpSpLocks/>
            </p:cNvGrpSpPr>
            <p:nvPr/>
          </p:nvGrpSpPr>
          <p:grpSpPr bwMode="auto">
            <a:xfrm>
              <a:off x="1187073" y="3636226"/>
              <a:ext cx="1125260" cy="1104456"/>
              <a:chOff x="0" y="0"/>
              <a:chExt cx="1717677" cy="1685925"/>
            </a:xfrm>
          </p:grpSpPr>
          <p:sp>
            <p:nvSpPr>
              <p:cNvPr id="30" name="Freeform 126"/>
              <p:cNvSpPr>
                <a:spLocks/>
              </p:cNvSpPr>
              <p:nvPr/>
            </p:nvSpPr>
            <p:spPr bwMode="auto">
              <a:xfrm>
                <a:off x="0" y="0"/>
                <a:ext cx="1717677" cy="1576388"/>
              </a:xfrm>
              <a:custGeom>
                <a:avLst/>
                <a:gdLst>
                  <a:gd name="T0" fmla="*/ 2147483647 w 220"/>
                  <a:gd name="T1" fmla="*/ 0 h 202"/>
                  <a:gd name="T2" fmla="*/ 2147483647 w 220"/>
                  <a:gd name="T3" fmla="*/ 182704936 h 202"/>
                  <a:gd name="T4" fmla="*/ 2147483647 w 220"/>
                  <a:gd name="T5" fmla="*/ 852615189 h 202"/>
                  <a:gd name="T6" fmla="*/ 2147483647 w 220"/>
                  <a:gd name="T7" fmla="*/ 974410635 h 202"/>
                  <a:gd name="T8" fmla="*/ 2147483647 w 220"/>
                  <a:gd name="T9" fmla="*/ 1461623878 h 202"/>
                  <a:gd name="T10" fmla="*/ 2147483647 w 220"/>
                  <a:gd name="T11" fmla="*/ 2131534436 h 202"/>
                  <a:gd name="T12" fmla="*/ 2147483647 w 220"/>
                  <a:gd name="T13" fmla="*/ 2147483647 h 202"/>
                  <a:gd name="T14" fmla="*/ 2147483647 w 220"/>
                  <a:gd name="T15" fmla="*/ 2147483647 h 202"/>
                  <a:gd name="T16" fmla="*/ 2147483647 w 220"/>
                  <a:gd name="T17" fmla="*/ 2147483647 h 202"/>
                  <a:gd name="T18" fmla="*/ 2147483647 w 220"/>
                  <a:gd name="T19" fmla="*/ 2147483647 h 202"/>
                  <a:gd name="T20" fmla="*/ 2147483647 w 220"/>
                  <a:gd name="T21" fmla="*/ 2147483647 h 202"/>
                  <a:gd name="T22" fmla="*/ 2147483647 w 220"/>
                  <a:gd name="T23" fmla="*/ 2147483647 h 202"/>
                  <a:gd name="T24" fmla="*/ 2147483647 w 220"/>
                  <a:gd name="T25" fmla="*/ 2147483647 h 202"/>
                  <a:gd name="T26" fmla="*/ 2147483647 w 220"/>
                  <a:gd name="T27" fmla="*/ 2147483647 h 202"/>
                  <a:gd name="T28" fmla="*/ 2147483647 w 220"/>
                  <a:gd name="T29" fmla="*/ 2147483647 h 202"/>
                  <a:gd name="T30" fmla="*/ 2147483647 w 220"/>
                  <a:gd name="T31" fmla="*/ 2147483647 h 202"/>
                  <a:gd name="T32" fmla="*/ 2147483647 w 220"/>
                  <a:gd name="T33" fmla="*/ 2147483647 h 202"/>
                  <a:gd name="T34" fmla="*/ 2147483647 w 220"/>
                  <a:gd name="T35" fmla="*/ 2147483647 h 202"/>
                  <a:gd name="T36" fmla="*/ 2147483647 w 220"/>
                  <a:gd name="T37" fmla="*/ 2147483647 h 202"/>
                  <a:gd name="T38" fmla="*/ 2147483647 w 220"/>
                  <a:gd name="T39" fmla="*/ 2147483647 h 202"/>
                  <a:gd name="T40" fmla="*/ 2147483647 w 220"/>
                  <a:gd name="T41" fmla="*/ 2147483647 h 202"/>
                  <a:gd name="T42" fmla="*/ 2147483647 w 220"/>
                  <a:gd name="T43" fmla="*/ 2147483647 h 202"/>
                  <a:gd name="T44" fmla="*/ 2147483647 w 220"/>
                  <a:gd name="T45" fmla="*/ 2147483647 h 202"/>
                  <a:gd name="T46" fmla="*/ 2147483647 w 220"/>
                  <a:gd name="T47" fmla="*/ 2147483647 h 202"/>
                  <a:gd name="T48" fmla="*/ 792465923 w 220"/>
                  <a:gd name="T49" fmla="*/ 2147483647 h 202"/>
                  <a:gd name="T50" fmla="*/ 731504022 w 220"/>
                  <a:gd name="T51" fmla="*/ 2147483647 h 202"/>
                  <a:gd name="T52" fmla="*/ 548633933 w 220"/>
                  <a:gd name="T53" fmla="*/ 2147483647 h 202"/>
                  <a:gd name="T54" fmla="*/ 121916026 w 220"/>
                  <a:gd name="T55" fmla="*/ 2147483647 h 202"/>
                  <a:gd name="T56" fmla="*/ 304794013 w 220"/>
                  <a:gd name="T57" fmla="*/ 2147483647 h 202"/>
                  <a:gd name="T58" fmla="*/ 487671910 w 220"/>
                  <a:gd name="T59" fmla="*/ 2147483647 h 202"/>
                  <a:gd name="T60" fmla="*/ 243832051 w 220"/>
                  <a:gd name="T61" fmla="*/ 2147483647 h 202"/>
                  <a:gd name="T62" fmla="*/ 182877957 w 220"/>
                  <a:gd name="T63" fmla="*/ 2147483647 h 202"/>
                  <a:gd name="T64" fmla="*/ 487671910 w 220"/>
                  <a:gd name="T65" fmla="*/ 2147483647 h 202"/>
                  <a:gd name="T66" fmla="*/ 487671910 w 220"/>
                  <a:gd name="T67" fmla="*/ 2147483647 h 202"/>
                  <a:gd name="T68" fmla="*/ 121916026 w 220"/>
                  <a:gd name="T69" fmla="*/ 2147483647 h 202"/>
                  <a:gd name="T70" fmla="*/ 304794013 w 220"/>
                  <a:gd name="T71" fmla="*/ 2147483647 h 202"/>
                  <a:gd name="T72" fmla="*/ 548633933 w 220"/>
                  <a:gd name="T73" fmla="*/ 2147483647 h 202"/>
                  <a:gd name="T74" fmla="*/ 487671910 w 220"/>
                  <a:gd name="T75" fmla="*/ 2147483647 h 202"/>
                  <a:gd name="T76" fmla="*/ 121916026 w 220"/>
                  <a:gd name="T77" fmla="*/ 2147483647 h 202"/>
                  <a:gd name="T78" fmla="*/ 121916026 w 220"/>
                  <a:gd name="T79" fmla="*/ 974410635 h 202"/>
                  <a:gd name="T80" fmla="*/ 121916026 w 220"/>
                  <a:gd name="T81" fmla="*/ 669910314 h 202"/>
                  <a:gd name="T82" fmla="*/ 121916026 w 220"/>
                  <a:gd name="T83" fmla="*/ 60901640 h 202"/>
                  <a:gd name="T84" fmla="*/ 0 w 220"/>
                  <a:gd name="T85" fmla="*/ 0 h 202"/>
                  <a:gd name="T86" fmla="*/ 2147483647 w 220"/>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202"/>
                  <a:gd name="T134" fmla="*/ 220 w 220"/>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1" name="Freeform 127"/>
              <p:cNvSpPr>
                <a:spLocks/>
              </p:cNvSpPr>
              <p:nvPr/>
            </p:nvSpPr>
            <p:spPr bwMode="auto">
              <a:xfrm>
                <a:off x="484187" y="1584325"/>
                <a:ext cx="733425" cy="101600"/>
              </a:xfrm>
              <a:custGeom>
                <a:avLst/>
                <a:gdLst>
                  <a:gd name="T0" fmla="*/ 0 w 94"/>
                  <a:gd name="T1" fmla="*/ 0 h 13"/>
                  <a:gd name="T2" fmla="*/ 2147483647 w 94"/>
                  <a:gd name="T3" fmla="*/ 0 h 13"/>
                  <a:gd name="T4" fmla="*/ 2147483647 w 94"/>
                  <a:gd name="T5" fmla="*/ 549718606 h 13"/>
                  <a:gd name="T6" fmla="*/ 2147483647 w 94"/>
                  <a:gd name="T7" fmla="*/ 794043088 h 13"/>
                  <a:gd name="T8" fmla="*/ 1156665954 w 94"/>
                  <a:gd name="T9" fmla="*/ 794043088 h 13"/>
                  <a:gd name="T10" fmla="*/ 487017571 w 94"/>
                  <a:gd name="T11" fmla="*/ 549718606 h 13"/>
                  <a:gd name="T12" fmla="*/ 0 w 94"/>
                  <a:gd name="T13" fmla="*/ 0 h 13"/>
                  <a:gd name="T14" fmla="*/ 0 60000 65536"/>
                  <a:gd name="T15" fmla="*/ 0 60000 65536"/>
                  <a:gd name="T16" fmla="*/ 0 60000 65536"/>
                  <a:gd name="T17" fmla="*/ 0 60000 65536"/>
                  <a:gd name="T18" fmla="*/ 0 60000 65536"/>
                  <a:gd name="T19" fmla="*/ 0 60000 65536"/>
                  <a:gd name="T20" fmla="*/ 0 60000 65536"/>
                  <a:gd name="T21" fmla="*/ 0 w 94"/>
                  <a:gd name="T22" fmla="*/ 0 h 13"/>
                  <a:gd name="T23" fmla="*/ 94 w 9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2" name="Freeform 128"/>
              <p:cNvSpPr>
                <a:spLocks/>
              </p:cNvSpPr>
              <p:nvPr/>
            </p:nvSpPr>
            <p:spPr bwMode="auto">
              <a:xfrm>
                <a:off x="890587" y="38100"/>
                <a:ext cx="514350" cy="71438"/>
              </a:xfrm>
              <a:custGeom>
                <a:avLst/>
                <a:gdLst>
                  <a:gd name="T0" fmla="*/ 242936805 w 66"/>
                  <a:gd name="T1" fmla="*/ 63008305 h 9"/>
                  <a:gd name="T2" fmla="*/ 2147483647 w 66"/>
                  <a:gd name="T3" fmla="*/ 63008305 h 9"/>
                  <a:gd name="T4" fmla="*/ 2147483647 w 66"/>
                  <a:gd name="T5" fmla="*/ 441034336 h 9"/>
                  <a:gd name="T6" fmla="*/ 0 w 66"/>
                  <a:gd name="T7" fmla="*/ 567043101 h 9"/>
                  <a:gd name="T8" fmla="*/ 1214676416 w 66"/>
                  <a:gd name="T9" fmla="*/ 315025695 h 9"/>
                  <a:gd name="T10" fmla="*/ 1032471910 w 66"/>
                  <a:gd name="T11" fmla="*/ 189016992 h 9"/>
                  <a:gd name="T12" fmla="*/ 242936805 w 66"/>
                  <a:gd name="T13" fmla="*/ 63008305 h 9"/>
                  <a:gd name="T14" fmla="*/ 0 60000 65536"/>
                  <a:gd name="T15" fmla="*/ 0 60000 65536"/>
                  <a:gd name="T16" fmla="*/ 0 60000 65536"/>
                  <a:gd name="T17" fmla="*/ 0 60000 65536"/>
                  <a:gd name="T18" fmla="*/ 0 60000 65536"/>
                  <a:gd name="T19" fmla="*/ 0 60000 65536"/>
                  <a:gd name="T20" fmla="*/ 0 60000 65536"/>
                  <a:gd name="T21" fmla="*/ 0 w 66"/>
                  <a:gd name="T22" fmla="*/ 0 h 9"/>
                  <a:gd name="T23" fmla="*/ 66 w 6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3" name="Freeform 129"/>
              <p:cNvSpPr>
                <a:spLocks/>
              </p:cNvSpPr>
              <p:nvPr/>
            </p:nvSpPr>
            <p:spPr bwMode="auto">
              <a:xfrm>
                <a:off x="890587" y="131763"/>
                <a:ext cx="506413" cy="195263"/>
              </a:xfrm>
              <a:custGeom>
                <a:avLst/>
                <a:gdLst>
                  <a:gd name="T0" fmla="*/ 667693784 w 65"/>
                  <a:gd name="T1" fmla="*/ 0 h 25"/>
                  <a:gd name="T2" fmla="*/ 2147483647 w 65"/>
                  <a:gd name="T3" fmla="*/ 61007968 h 25"/>
                  <a:gd name="T4" fmla="*/ 2147483647 w 65"/>
                  <a:gd name="T5" fmla="*/ 610040723 h 25"/>
                  <a:gd name="T6" fmla="*/ 2147483647 w 65"/>
                  <a:gd name="T7" fmla="*/ 1281089398 h 25"/>
                  <a:gd name="T8" fmla="*/ 0 w 65"/>
                  <a:gd name="T9" fmla="*/ 1525105589 h 25"/>
                  <a:gd name="T10" fmla="*/ 1274680364 w 65"/>
                  <a:gd name="T11" fmla="*/ 1220081445 h 25"/>
                  <a:gd name="T12" fmla="*/ 1335379777 w 65"/>
                  <a:gd name="T13" fmla="*/ 732048818 h 25"/>
                  <a:gd name="T14" fmla="*/ 1396079190 w 65"/>
                  <a:gd name="T15" fmla="*/ 366024409 h 25"/>
                  <a:gd name="T16" fmla="*/ 1396079190 w 65"/>
                  <a:gd name="T17" fmla="*/ 183016110 h 25"/>
                  <a:gd name="T18" fmla="*/ 667693784 w 6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5"/>
                  <a:gd name="T32" fmla="*/ 65 w 6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4" name="Freeform 130"/>
              <p:cNvSpPr>
                <a:spLocks/>
              </p:cNvSpPr>
              <p:nvPr/>
            </p:nvSpPr>
            <p:spPr bwMode="auto">
              <a:xfrm>
                <a:off x="749300" y="398463"/>
                <a:ext cx="633413" cy="69850"/>
              </a:xfrm>
              <a:custGeom>
                <a:avLst/>
                <a:gdLst>
                  <a:gd name="T0" fmla="*/ 1223018872 w 81"/>
                  <a:gd name="T1" fmla="*/ 60233973 h 9"/>
                  <a:gd name="T2" fmla="*/ 2147483647 w 81"/>
                  <a:gd name="T3" fmla="*/ 0 h 9"/>
                  <a:gd name="T4" fmla="*/ 2147483647 w 81"/>
                  <a:gd name="T5" fmla="*/ 180701934 h 9"/>
                  <a:gd name="T6" fmla="*/ 183455165 w 81"/>
                  <a:gd name="T7" fmla="*/ 542113624 h 9"/>
                  <a:gd name="T8" fmla="*/ 1467625677 w 81"/>
                  <a:gd name="T9" fmla="*/ 301177671 h 9"/>
                  <a:gd name="T10" fmla="*/ 1223018872 w 81"/>
                  <a:gd name="T11" fmla="*/ 60233973 h 9"/>
                  <a:gd name="T12" fmla="*/ 0 60000 65536"/>
                  <a:gd name="T13" fmla="*/ 0 60000 65536"/>
                  <a:gd name="T14" fmla="*/ 0 60000 65536"/>
                  <a:gd name="T15" fmla="*/ 0 60000 65536"/>
                  <a:gd name="T16" fmla="*/ 0 60000 65536"/>
                  <a:gd name="T17" fmla="*/ 0 60000 65536"/>
                  <a:gd name="T18" fmla="*/ 0 w 81"/>
                  <a:gd name="T19" fmla="*/ 0 h 9"/>
                  <a:gd name="T20" fmla="*/ 81 w 81"/>
                  <a:gd name="T21" fmla="*/ 9 h 9"/>
                </a:gdLst>
                <a:ahLst/>
                <a:cxnLst>
                  <a:cxn ang="T12">
                    <a:pos x="T0" y="T1"/>
                  </a:cxn>
                  <a:cxn ang="T13">
                    <a:pos x="T2" y="T3"/>
                  </a:cxn>
                  <a:cxn ang="T14">
                    <a:pos x="T4" y="T5"/>
                  </a:cxn>
                  <a:cxn ang="T15">
                    <a:pos x="T6" y="T7"/>
                  </a:cxn>
                  <a:cxn ang="T16">
                    <a:pos x="T8" y="T9"/>
                  </a:cxn>
                  <a:cxn ang="T17">
                    <a:pos x="T10" y="T11"/>
                  </a:cxn>
                </a:cxnLst>
                <a:rect l="T18" t="T19" r="T20" b="T21"/>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131"/>
              <p:cNvSpPr>
                <a:spLocks/>
              </p:cNvSpPr>
              <p:nvPr/>
            </p:nvSpPr>
            <p:spPr bwMode="auto">
              <a:xfrm>
                <a:off x="819150" y="514350"/>
                <a:ext cx="563563" cy="55563"/>
              </a:xfrm>
              <a:custGeom>
                <a:avLst/>
                <a:gdLst>
                  <a:gd name="T0" fmla="*/ 1592918461 w 72"/>
                  <a:gd name="T1" fmla="*/ 63008440 h 7"/>
                  <a:gd name="T2" fmla="*/ 2147483647 w 72"/>
                  <a:gd name="T3" fmla="*/ 0 h 7"/>
                  <a:gd name="T4" fmla="*/ 2147483647 w 72"/>
                  <a:gd name="T5" fmla="*/ 315026373 h 7"/>
                  <a:gd name="T6" fmla="*/ 245063762 w 72"/>
                  <a:gd name="T7" fmla="*/ 441035285 h 7"/>
                  <a:gd name="T8" fmla="*/ 1592918461 w 72"/>
                  <a:gd name="T9" fmla="*/ 63008440 h 7"/>
                  <a:gd name="T10" fmla="*/ 0 60000 65536"/>
                  <a:gd name="T11" fmla="*/ 0 60000 65536"/>
                  <a:gd name="T12" fmla="*/ 0 60000 65536"/>
                  <a:gd name="T13" fmla="*/ 0 60000 65536"/>
                  <a:gd name="T14" fmla="*/ 0 60000 65536"/>
                  <a:gd name="T15" fmla="*/ 0 w 72"/>
                  <a:gd name="T16" fmla="*/ 0 h 7"/>
                  <a:gd name="T17" fmla="*/ 72 w 72"/>
                  <a:gd name="T18" fmla="*/ 7 h 7"/>
                </a:gdLst>
                <a:ahLst/>
                <a:cxnLst>
                  <a:cxn ang="T10">
                    <a:pos x="T0" y="T1"/>
                  </a:cxn>
                  <a:cxn ang="T11">
                    <a:pos x="T2" y="T3"/>
                  </a:cxn>
                  <a:cxn ang="T12">
                    <a:pos x="T4" y="T5"/>
                  </a:cxn>
                  <a:cxn ang="T13">
                    <a:pos x="T6" y="T7"/>
                  </a:cxn>
                  <a:cxn ang="T14">
                    <a:pos x="T8" y="T9"/>
                  </a:cxn>
                </a:cxnLst>
                <a:rect l="T15" t="T16" r="T17" b="T18"/>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132"/>
              <p:cNvSpPr>
                <a:spLocks/>
              </p:cNvSpPr>
              <p:nvPr/>
            </p:nvSpPr>
            <p:spPr bwMode="auto">
              <a:xfrm>
                <a:off x="788987" y="631825"/>
                <a:ext cx="600075" cy="77788"/>
              </a:xfrm>
              <a:custGeom>
                <a:avLst/>
                <a:gdLst>
                  <a:gd name="T0" fmla="*/ 911007251 w 77"/>
                  <a:gd name="T1" fmla="*/ 121022555 h 10"/>
                  <a:gd name="T2" fmla="*/ 2147483647 w 77"/>
                  <a:gd name="T3" fmla="*/ 0 h 10"/>
                  <a:gd name="T4" fmla="*/ 2147483647 w 77"/>
                  <a:gd name="T5" fmla="*/ 302548653 h 10"/>
                  <a:gd name="T6" fmla="*/ 0 w 77"/>
                  <a:gd name="T7" fmla="*/ 605097307 h 10"/>
                  <a:gd name="T8" fmla="*/ 1882746743 w 77"/>
                  <a:gd name="T9" fmla="*/ 302548653 h 10"/>
                  <a:gd name="T10" fmla="*/ 911007251 w 77"/>
                  <a:gd name="T11" fmla="*/ 121022555 h 10"/>
                  <a:gd name="T12" fmla="*/ 0 60000 65536"/>
                  <a:gd name="T13" fmla="*/ 0 60000 65536"/>
                  <a:gd name="T14" fmla="*/ 0 60000 65536"/>
                  <a:gd name="T15" fmla="*/ 0 60000 65536"/>
                  <a:gd name="T16" fmla="*/ 0 60000 65536"/>
                  <a:gd name="T17" fmla="*/ 0 60000 65536"/>
                  <a:gd name="T18" fmla="*/ 0 w 77"/>
                  <a:gd name="T19" fmla="*/ 0 h 10"/>
                  <a:gd name="T20" fmla="*/ 77 w 7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7" name="Freeform 133"/>
              <p:cNvSpPr>
                <a:spLocks/>
              </p:cNvSpPr>
              <p:nvPr/>
            </p:nvSpPr>
            <p:spPr bwMode="auto">
              <a:xfrm>
                <a:off x="936625" y="749300"/>
                <a:ext cx="452438" cy="69850"/>
              </a:xfrm>
              <a:custGeom>
                <a:avLst/>
                <a:gdLst>
                  <a:gd name="T0" fmla="*/ 0 w 58"/>
                  <a:gd name="T1" fmla="*/ 240935892 h 9"/>
                  <a:gd name="T2" fmla="*/ 2147483647 w 58"/>
                  <a:gd name="T3" fmla="*/ 0 h 9"/>
                  <a:gd name="T4" fmla="*/ 0 w 58"/>
                  <a:gd name="T5" fmla="*/ 240935892 h 9"/>
                  <a:gd name="T6" fmla="*/ 0 60000 65536"/>
                  <a:gd name="T7" fmla="*/ 0 60000 65536"/>
                  <a:gd name="T8" fmla="*/ 0 60000 65536"/>
                  <a:gd name="T9" fmla="*/ 0 w 58"/>
                  <a:gd name="T10" fmla="*/ 0 h 9"/>
                  <a:gd name="T11" fmla="*/ 58 w 58"/>
                  <a:gd name="T12" fmla="*/ 9 h 9"/>
                </a:gdLst>
                <a:ahLst/>
                <a:cxnLst>
                  <a:cxn ang="T6">
                    <a:pos x="T0" y="T1"/>
                  </a:cxn>
                  <a:cxn ang="T7">
                    <a:pos x="T2" y="T3"/>
                  </a:cxn>
                  <a:cxn ang="T8">
                    <a:pos x="T4" y="T5"/>
                  </a:cxn>
                </a:cxnLst>
                <a:rect l="T9" t="T10" r="T11" b="T12"/>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8" name="Freeform 134"/>
              <p:cNvSpPr>
                <a:spLocks/>
              </p:cNvSpPr>
              <p:nvPr/>
            </p:nvSpPr>
            <p:spPr bwMode="auto">
              <a:xfrm>
                <a:off x="773112" y="889000"/>
                <a:ext cx="585788" cy="63500"/>
              </a:xfrm>
              <a:custGeom>
                <a:avLst/>
                <a:gdLst>
                  <a:gd name="T0" fmla="*/ 1403094956 w 75"/>
                  <a:gd name="T1" fmla="*/ 0 h 8"/>
                  <a:gd name="T2" fmla="*/ 2147483647 w 75"/>
                  <a:gd name="T3" fmla="*/ 0 h 8"/>
                  <a:gd name="T4" fmla="*/ 2147483647 w 75"/>
                  <a:gd name="T5" fmla="*/ 252015567 h 8"/>
                  <a:gd name="T6" fmla="*/ 0 w 75"/>
                  <a:gd name="T7" fmla="*/ 504031134 h 8"/>
                  <a:gd name="T8" fmla="*/ 1891126456 w 75"/>
                  <a:gd name="T9" fmla="*/ 189015659 h 8"/>
                  <a:gd name="T10" fmla="*/ 1403094956 w 75"/>
                  <a:gd name="T11" fmla="*/ 0 h 8"/>
                  <a:gd name="T12" fmla="*/ 0 60000 65536"/>
                  <a:gd name="T13" fmla="*/ 0 60000 65536"/>
                  <a:gd name="T14" fmla="*/ 0 60000 65536"/>
                  <a:gd name="T15" fmla="*/ 0 60000 65536"/>
                  <a:gd name="T16" fmla="*/ 0 60000 65536"/>
                  <a:gd name="T17" fmla="*/ 0 60000 65536"/>
                  <a:gd name="T18" fmla="*/ 0 w 75"/>
                  <a:gd name="T19" fmla="*/ 0 h 8"/>
                  <a:gd name="T20" fmla="*/ 75 w 75"/>
                  <a:gd name="T21" fmla="*/ 8 h 8"/>
                </a:gdLst>
                <a:ahLst/>
                <a:cxnLst>
                  <a:cxn ang="T12">
                    <a:pos x="T0" y="T1"/>
                  </a:cxn>
                  <a:cxn ang="T13">
                    <a:pos x="T2" y="T3"/>
                  </a:cxn>
                  <a:cxn ang="T14">
                    <a:pos x="T4" y="T5"/>
                  </a:cxn>
                  <a:cxn ang="T15">
                    <a:pos x="T6" y="T7"/>
                  </a:cxn>
                  <a:cxn ang="T16">
                    <a:pos x="T8" y="T9"/>
                  </a:cxn>
                  <a:cxn ang="T17">
                    <a:pos x="T10" y="T11"/>
                  </a:cxn>
                </a:cxnLst>
                <a:rect l="T18" t="T19" r="T20" b="T21"/>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9" name="Freeform 135"/>
              <p:cNvSpPr>
                <a:spLocks/>
              </p:cNvSpPr>
              <p:nvPr/>
            </p:nvSpPr>
            <p:spPr bwMode="auto">
              <a:xfrm>
                <a:off x="960437" y="990600"/>
                <a:ext cx="428625" cy="55563"/>
              </a:xfrm>
              <a:custGeom>
                <a:avLst/>
                <a:gdLst>
                  <a:gd name="T0" fmla="*/ 0 w 55"/>
                  <a:gd name="T1" fmla="*/ 189017399 h 7"/>
                  <a:gd name="T2" fmla="*/ 2147483647 w 55"/>
                  <a:gd name="T3" fmla="*/ 0 h 7"/>
                  <a:gd name="T4" fmla="*/ 0 w 55"/>
                  <a:gd name="T5" fmla="*/ 189017399 h 7"/>
                  <a:gd name="T6" fmla="*/ 0 60000 65536"/>
                  <a:gd name="T7" fmla="*/ 0 60000 65536"/>
                  <a:gd name="T8" fmla="*/ 0 60000 65536"/>
                  <a:gd name="T9" fmla="*/ 0 w 55"/>
                  <a:gd name="T10" fmla="*/ 0 h 7"/>
                  <a:gd name="T11" fmla="*/ 55 w 55"/>
                  <a:gd name="T12" fmla="*/ 7 h 7"/>
                </a:gdLst>
                <a:ahLst/>
                <a:cxnLst>
                  <a:cxn ang="T6">
                    <a:pos x="T0" y="T1"/>
                  </a:cxn>
                  <a:cxn ang="T7">
                    <a:pos x="T2" y="T3"/>
                  </a:cxn>
                  <a:cxn ang="T8">
                    <a:pos x="T4" y="T5"/>
                  </a:cxn>
                </a:cxnLst>
                <a:rect l="T9" t="T10" r="T11" b="T12"/>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0" name="Freeform 136"/>
              <p:cNvSpPr>
                <a:spLocks/>
              </p:cNvSpPr>
              <p:nvPr/>
            </p:nvSpPr>
            <p:spPr bwMode="auto">
              <a:xfrm>
                <a:off x="992187" y="1116013"/>
                <a:ext cx="334963" cy="61913"/>
              </a:xfrm>
              <a:custGeom>
                <a:avLst/>
                <a:gdLst>
                  <a:gd name="T0" fmla="*/ 0 w 43"/>
                  <a:gd name="T1" fmla="*/ 119786150 h 8"/>
                  <a:gd name="T2" fmla="*/ 2147483647 w 43"/>
                  <a:gd name="T3" fmla="*/ 59893075 h 8"/>
                  <a:gd name="T4" fmla="*/ 1577722396 w 43"/>
                  <a:gd name="T5" fmla="*/ 419259279 h 8"/>
                  <a:gd name="T6" fmla="*/ 0 w 43"/>
                  <a:gd name="T7" fmla="*/ 119786150 h 8"/>
                  <a:gd name="T8" fmla="*/ 0 60000 65536"/>
                  <a:gd name="T9" fmla="*/ 0 60000 65536"/>
                  <a:gd name="T10" fmla="*/ 0 60000 65536"/>
                  <a:gd name="T11" fmla="*/ 0 60000 65536"/>
                  <a:gd name="T12" fmla="*/ 0 w 43"/>
                  <a:gd name="T13" fmla="*/ 0 h 8"/>
                  <a:gd name="T14" fmla="*/ 43 w 43"/>
                  <a:gd name="T15" fmla="*/ 8 h 8"/>
                </a:gdLst>
                <a:ahLst/>
                <a:cxnLst>
                  <a:cxn ang="T8">
                    <a:pos x="T0" y="T1"/>
                  </a:cxn>
                  <a:cxn ang="T9">
                    <a:pos x="T2" y="T3"/>
                  </a:cxn>
                  <a:cxn ang="T10">
                    <a:pos x="T4" y="T5"/>
                  </a:cxn>
                  <a:cxn ang="T11">
                    <a:pos x="T6" y="T7"/>
                  </a:cxn>
                </a:cxnLst>
                <a:rect l="T12" t="T13" r="T14" b="T15"/>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1" name="Freeform 137"/>
              <p:cNvSpPr>
                <a:spLocks/>
              </p:cNvSpPr>
              <p:nvPr/>
            </p:nvSpPr>
            <p:spPr bwMode="auto">
              <a:xfrm>
                <a:off x="842962" y="1169988"/>
                <a:ext cx="655638" cy="63500"/>
              </a:xfrm>
              <a:custGeom>
                <a:avLst/>
                <a:gdLst>
                  <a:gd name="T0" fmla="*/ 0 w 84"/>
                  <a:gd name="T1" fmla="*/ 315023474 h 8"/>
                  <a:gd name="T2" fmla="*/ 2147483647 w 84"/>
                  <a:gd name="T3" fmla="*/ 0 h 8"/>
                  <a:gd name="T4" fmla="*/ 1949484736 w 84"/>
                  <a:gd name="T5" fmla="*/ 504031134 h 8"/>
                  <a:gd name="T6" fmla="*/ 0 w 84"/>
                  <a:gd name="T7" fmla="*/ 315023474 h 8"/>
                  <a:gd name="T8" fmla="*/ 0 60000 65536"/>
                  <a:gd name="T9" fmla="*/ 0 60000 65536"/>
                  <a:gd name="T10" fmla="*/ 0 60000 65536"/>
                  <a:gd name="T11" fmla="*/ 0 60000 65536"/>
                  <a:gd name="T12" fmla="*/ 0 w 84"/>
                  <a:gd name="T13" fmla="*/ 0 h 8"/>
                  <a:gd name="T14" fmla="*/ 84 w 84"/>
                  <a:gd name="T15" fmla="*/ 8 h 8"/>
                </a:gdLst>
                <a:ahLst/>
                <a:cxnLst>
                  <a:cxn ang="T8">
                    <a:pos x="T0" y="T1"/>
                  </a:cxn>
                  <a:cxn ang="T9">
                    <a:pos x="T2" y="T3"/>
                  </a:cxn>
                  <a:cxn ang="T10">
                    <a:pos x="T4" y="T5"/>
                  </a:cxn>
                  <a:cxn ang="T11">
                    <a:pos x="T6" y="T7"/>
                  </a:cxn>
                </a:cxnLst>
                <a:rect l="T12" t="T13" r="T14" b="T15"/>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2" name="Freeform 138"/>
              <p:cNvSpPr>
                <a:spLocks/>
              </p:cNvSpPr>
              <p:nvPr/>
            </p:nvSpPr>
            <p:spPr bwMode="auto">
              <a:xfrm>
                <a:off x="1600200" y="406400"/>
                <a:ext cx="77788" cy="46038"/>
              </a:xfrm>
              <a:custGeom>
                <a:avLst/>
                <a:gdLst>
                  <a:gd name="T0" fmla="*/ 423571178 w 10"/>
                  <a:gd name="T1" fmla="*/ 0 h 6"/>
                  <a:gd name="T2" fmla="*/ 0 w 10"/>
                  <a:gd name="T3" fmla="*/ 353249582 h 6"/>
                  <a:gd name="T4" fmla="*/ 423571178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3" name="Freeform 139"/>
              <p:cNvSpPr>
                <a:spLocks/>
              </p:cNvSpPr>
              <p:nvPr/>
            </p:nvSpPr>
            <p:spPr bwMode="auto">
              <a:xfrm>
                <a:off x="1592262" y="147638"/>
                <a:ext cx="85725" cy="39688"/>
              </a:xfrm>
              <a:custGeom>
                <a:avLst/>
                <a:gdLst>
                  <a:gd name="T0" fmla="*/ 485865874 w 11"/>
                  <a:gd name="T1" fmla="*/ 0 h 5"/>
                  <a:gd name="T2" fmla="*/ 0 w 11"/>
                  <a:gd name="T3" fmla="*/ 315027473 h 5"/>
                  <a:gd name="T4" fmla="*/ 485865874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4" name="Freeform 140"/>
              <p:cNvSpPr>
                <a:spLocks/>
              </p:cNvSpPr>
              <p:nvPr/>
            </p:nvSpPr>
            <p:spPr bwMode="auto">
              <a:xfrm>
                <a:off x="1562100" y="647700"/>
                <a:ext cx="115888" cy="39688"/>
              </a:xfrm>
              <a:custGeom>
                <a:avLst/>
                <a:gdLst>
                  <a:gd name="T0" fmla="*/ 656582853 w 15"/>
                  <a:gd name="T1" fmla="*/ 0 h 5"/>
                  <a:gd name="T2" fmla="*/ 0 w 15"/>
                  <a:gd name="T3" fmla="*/ 315027473 h 5"/>
                  <a:gd name="T4" fmla="*/ 656582853 w 15"/>
                  <a:gd name="T5" fmla="*/ 0 h 5"/>
                  <a:gd name="T6" fmla="*/ 0 60000 65536"/>
                  <a:gd name="T7" fmla="*/ 0 60000 65536"/>
                  <a:gd name="T8" fmla="*/ 0 60000 65536"/>
                  <a:gd name="T9" fmla="*/ 0 w 15"/>
                  <a:gd name="T10" fmla="*/ 0 h 5"/>
                  <a:gd name="T11" fmla="*/ 15 w 15"/>
                  <a:gd name="T12" fmla="*/ 5 h 5"/>
                </a:gdLst>
                <a:ahLst/>
                <a:cxnLst>
                  <a:cxn ang="T6">
                    <a:pos x="T0" y="T1"/>
                  </a:cxn>
                  <a:cxn ang="T7">
                    <a:pos x="T2" y="T3"/>
                  </a:cxn>
                  <a:cxn ang="T8">
                    <a:pos x="T4" y="T5"/>
                  </a:cxn>
                </a:cxnLst>
                <a:rect l="T9" t="T10" r="T11" b="T12"/>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5" name="Freeform 141"/>
              <p:cNvSpPr>
                <a:spLocks/>
              </p:cNvSpPr>
              <p:nvPr/>
            </p:nvSpPr>
            <p:spPr bwMode="auto">
              <a:xfrm>
                <a:off x="1570037" y="803275"/>
                <a:ext cx="93663" cy="117475"/>
              </a:xfrm>
              <a:custGeom>
                <a:avLst/>
                <a:gdLst>
                  <a:gd name="T0" fmla="*/ 365535474 w 12"/>
                  <a:gd name="T1" fmla="*/ 0 h 15"/>
                  <a:gd name="T2" fmla="*/ 426455431 w 12"/>
                  <a:gd name="T3" fmla="*/ 368010045 h 15"/>
                  <a:gd name="T4" fmla="*/ 731063142 w 12"/>
                  <a:gd name="T5" fmla="*/ 736020091 h 15"/>
                  <a:gd name="T6" fmla="*/ 0 w 12"/>
                  <a:gd name="T7" fmla="*/ 858687455 h 15"/>
                  <a:gd name="T8" fmla="*/ 365535474 w 12"/>
                  <a:gd name="T9" fmla="*/ 613352727 h 15"/>
                  <a:gd name="T10" fmla="*/ 365535474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6" name="Freeform 142"/>
              <p:cNvSpPr>
                <a:spLocks/>
              </p:cNvSpPr>
              <p:nvPr/>
            </p:nvSpPr>
            <p:spPr bwMode="auto">
              <a:xfrm>
                <a:off x="1608137" y="1100138"/>
                <a:ext cx="47625" cy="39688"/>
              </a:xfrm>
              <a:custGeom>
                <a:avLst/>
                <a:gdLst>
                  <a:gd name="T0" fmla="*/ 189015689 w 6"/>
                  <a:gd name="T1" fmla="*/ 0 h 5"/>
                  <a:gd name="T2" fmla="*/ 0 w 6"/>
                  <a:gd name="T3" fmla="*/ 315027473 h 5"/>
                  <a:gd name="T4" fmla="*/ 189015689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7" name="Freeform 143"/>
              <p:cNvSpPr>
                <a:spLocks/>
              </p:cNvSpPr>
              <p:nvPr/>
            </p:nvSpPr>
            <p:spPr bwMode="auto">
              <a:xfrm>
                <a:off x="141287" y="101600"/>
                <a:ext cx="428625" cy="46038"/>
              </a:xfrm>
              <a:custGeom>
                <a:avLst/>
                <a:gdLst>
                  <a:gd name="T0" fmla="*/ 0 w 55"/>
                  <a:gd name="T1" fmla="*/ 0 h 6"/>
                  <a:gd name="T2" fmla="*/ 2147483647 w 55"/>
                  <a:gd name="T3" fmla="*/ 176624791 h 6"/>
                  <a:gd name="T4" fmla="*/ 0 w 55"/>
                  <a:gd name="T5" fmla="*/ 0 h 6"/>
                  <a:gd name="T6" fmla="*/ 0 60000 65536"/>
                  <a:gd name="T7" fmla="*/ 0 60000 65536"/>
                  <a:gd name="T8" fmla="*/ 0 60000 65536"/>
                  <a:gd name="T9" fmla="*/ 0 w 55"/>
                  <a:gd name="T10" fmla="*/ 0 h 6"/>
                  <a:gd name="T11" fmla="*/ 55 w 55"/>
                  <a:gd name="T12" fmla="*/ 6 h 6"/>
                </a:gdLst>
                <a:ahLst/>
                <a:cxnLst>
                  <a:cxn ang="T6">
                    <a:pos x="T0" y="T1"/>
                  </a:cxn>
                  <a:cxn ang="T7">
                    <a:pos x="T2" y="T3"/>
                  </a:cxn>
                  <a:cxn ang="T8">
                    <a:pos x="T4" y="T5"/>
                  </a:cxn>
                </a:cxnLst>
                <a:rect l="T9" t="T10" r="T11" b="T12"/>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8" name="Freeform 144"/>
              <p:cNvSpPr>
                <a:spLocks/>
              </p:cNvSpPr>
              <p:nvPr/>
            </p:nvSpPr>
            <p:spPr bwMode="auto">
              <a:xfrm>
                <a:off x="31750" y="492125"/>
                <a:ext cx="147638" cy="38100"/>
              </a:xfrm>
              <a:custGeom>
                <a:avLst/>
                <a:gdLst>
                  <a:gd name="T0" fmla="*/ 422656464 w 19"/>
                  <a:gd name="T1" fmla="*/ 0 h 5"/>
                  <a:gd name="T2" fmla="*/ 1147209448 w 19"/>
                  <a:gd name="T3" fmla="*/ 58064393 h 5"/>
                  <a:gd name="T4" fmla="*/ 241520191 w 19"/>
                  <a:gd name="T5" fmla="*/ 232257571 h 5"/>
                  <a:gd name="T6" fmla="*/ 422656464 w 19"/>
                  <a:gd name="T7" fmla="*/ 0 h 5"/>
                  <a:gd name="T8" fmla="*/ 0 60000 65536"/>
                  <a:gd name="T9" fmla="*/ 0 60000 65536"/>
                  <a:gd name="T10" fmla="*/ 0 60000 65536"/>
                  <a:gd name="T11" fmla="*/ 0 60000 65536"/>
                  <a:gd name="T12" fmla="*/ 0 w 19"/>
                  <a:gd name="T13" fmla="*/ 0 h 5"/>
                  <a:gd name="T14" fmla="*/ 19 w 19"/>
                  <a:gd name="T15" fmla="*/ 5 h 5"/>
                </a:gdLst>
                <a:ahLst/>
                <a:cxnLst>
                  <a:cxn ang="T8">
                    <a:pos x="T0" y="T1"/>
                  </a:cxn>
                  <a:cxn ang="T9">
                    <a:pos x="T2" y="T3"/>
                  </a:cxn>
                  <a:cxn ang="T10">
                    <a:pos x="T4" y="T5"/>
                  </a:cxn>
                  <a:cxn ang="T11">
                    <a:pos x="T6" y="T7"/>
                  </a:cxn>
                </a:cxnLst>
                <a:rect l="T12" t="T13" r="T14" b="T15"/>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9" name="Freeform 145"/>
              <p:cNvSpPr>
                <a:spLocks/>
              </p:cNvSpPr>
              <p:nvPr/>
            </p:nvSpPr>
            <p:spPr bwMode="auto">
              <a:xfrm>
                <a:off x="31750" y="725488"/>
                <a:ext cx="155575" cy="31750"/>
              </a:xfrm>
              <a:custGeom>
                <a:avLst/>
                <a:gdLst>
                  <a:gd name="T0" fmla="*/ 363057582 w 20"/>
                  <a:gd name="T1" fmla="*/ 0 h 4"/>
                  <a:gd name="T2" fmla="*/ 1210179056 w 20"/>
                  <a:gd name="T3" fmla="*/ 0 h 4"/>
                  <a:gd name="T4" fmla="*/ 121021777 w 20"/>
                  <a:gd name="T5" fmla="*/ 252015567 h 4"/>
                  <a:gd name="T6" fmla="*/ 363057582 w 20"/>
                  <a:gd name="T7" fmla="*/ 0 h 4"/>
                  <a:gd name="T8" fmla="*/ 0 60000 65536"/>
                  <a:gd name="T9" fmla="*/ 0 60000 65536"/>
                  <a:gd name="T10" fmla="*/ 0 60000 65536"/>
                  <a:gd name="T11" fmla="*/ 0 60000 65536"/>
                  <a:gd name="T12" fmla="*/ 0 w 20"/>
                  <a:gd name="T13" fmla="*/ 0 h 4"/>
                  <a:gd name="T14" fmla="*/ 20 w 20"/>
                  <a:gd name="T15" fmla="*/ 4 h 4"/>
                </a:gdLst>
                <a:ahLst/>
                <a:cxnLst>
                  <a:cxn ang="T8">
                    <a:pos x="T0" y="T1"/>
                  </a:cxn>
                  <a:cxn ang="T9">
                    <a:pos x="T2" y="T3"/>
                  </a:cxn>
                  <a:cxn ang="T10">
                    <a:pos x="T4" y="T5"/>
                  </a:cxn>
                  <a:cxn ang="T11">
                    <a:pos x="T6" y="T7"/>
                  </a:cxn>
                </a:cxnLst>
                <a:rect l="T12" t="T13" r="T14" b="T15"/>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0" name="Freeform 146"/>
              <p:cNvSpPr>
                <a:spLocks/>
              </p:cNvSpPr>
              <p:nvPr/>
            </p:nvSpPr>
            <p:spPr bwMode="auto">
              <a:xfrm>
                <a:off x="23812" y="982663"/>
                <a:ext cx="155575" cy="39688"/>
              </a:xfrm>
              <a:custGeom>
                <a:avLst/>
                <a:gdLst>
                  <a:gd name="T0" fmla="*/ 363057582 w 20"/>
                  <a:gd name="T1" fmla="*/ 0 h 5"/>
                  <a:gd name="T2" fmla="*/ 1210179056 w 20"/>
                  <a:gd name="T3" fmla="*/ 63008660 h 5"/>
                  <a:gd name="T4" fmla="*/ 121021777 w 20"/>
                  <a:gd name="T5" fmla="*/ 315027473 h 5"/>
                  <a:gd name="T6" fmla="*/ 363057582 w 20"/>
                  <a:gd name="T7" fmla="*/ 0 h 5"/>
                  <a:gd name="T8" fmla="*/ 0 60000 65536"/>
                  <a:gd name="T9" fmla="*/ 0 60000 65536"/>
                  <a:gd name="T10" fmla="*/ 0 60000 65536"/>
                  <a:gd name="T11" fmla="*/ 0 60000 65536"/>
                  <a:gd name="T12" fmla="*/ 0 w 20"/>
                  <a:gd name="T13" fmla="*/ 0 h 5"/>
                  <a:gd name="T14" fmla="*/ 20 w 20"/>
                  <a:gd name="T15" fmla="*/ 5 h 5"/>
                </a:gdLst>
                <a:ahLst/>
                <a:cxnLst>
                  <a:cxn ang="T8">
                    <a:pos x="T0" y="T1"/>
                  </a:cxn>
                  <a:cxn ang="T9">
                    <a:pos x="T2" y="T3"/>
                  </a:cxn>
                  <a:cxn ang="T10">
                    <a:pos x="T4" y="T5"/>
                  </a:cxn>
                  <a:cxn ang="T11">
                    <a:pos x="T6" y="T7"/>
                  </a:cxn>
                </a:cxnLst>
                <a:rect l="T12" t="T13" r="T14" b="T15"/>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1" name="Freeform 147"/>
              <p:cNvSpPr>
                <a:spLocks/>
              </p:cNvSpPr>
              <p:nvPr/>
            </p:nvSpPr>
            <p:spPr bwMode="auto">
              <a:xfrm>
                <a:off x="155575" y="1201738"/>
                <a:ext cx="563563" cy="69850"/>
              </a:xfrm>
              <a:custGeom>
                <a:avLst/>
                <a:gdLst>
                  <a:gd name="T0" fmla="*/ 0 w 72"/>
                  <a:gd name="T1" fmla="*/ 0 h 9"/>
                  <a:gd name="T2" fmla="*/ 2147483647 w 72"/>
                  <a:gd name="T3" fmla="*/ 60233973 h 9"/>
                  <a:gd name="T4" fmla="*/ 0 w 72"/>
                  <a:gd name="T5" fmla="*/ 0 h 9"/>
                  <a:gd name="T6" fmla="*/ 0 60000 65536"/>
                  <a:gd name="T7" fmla="*/ 0 60000 65536"/>
                  <a:gd name="T8" fmla="*/ 0 60000 65536"/>
                  <a:gd name="T9" fmla="*/ 0 w 72"/>
                  <a:gd name="T10" fmla="*/ 0 h 9"/>
                  <a:gd name="T11" fmla="*/ 72 w 72"/>
                  <a:gd name="T12" fmla="*/ 9 h 9"/>
                </a:gdLst>
                <a:ahLst/>
                <a:cxnLst>
                  <a:cxn ang="T6">
                    <a:pos x="T0" y="T1"/>
                  </a:cxn>
                  <a:cxn ang="T7">
                    <a:pos x="T2" y="T3"/>
                  </a:cxn>
                  <a:cxn ang="T8">
                    <a:pos x="T4" y="T5"/>
                  </a:cxn>
                </a:cxnLst>
                <a:rect l="T9" t="T10" r="T11" b="T12"/>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2" name="Freeform 148"/>
              <p:cNvSpPr>
                <a:spLocks/>
              </p:cNvSpPr>
              <p:nvPr/>
            </p:nvSpPr>
            <p:spPr bwMode="auto">
              <a:xfrm>
                <a:off x="1155700" y="1263650"/>
                <a:ext cx="280988" cy="250825"/>
              </a:xfrm>
              <a:custGeom>
                <a:avLst/>
                <a:gdLst>
                  <a:gd name="T0" fmla="*/ 2147483647 w 36"/>
                  <a:gd name="T1" fmla="*/ 0 h 32"/>
                  <a:gd name="T2" fmla="*/ 182767067 w 36"/>
                  <a:gd name="T3" fmla="*/ 1904600028 h 32"/>
                  <a:gd name="T4" fmla="*/ 2147483647 w 36"/>
                  <a:gd name="T5" fmla="*/ 0 h 32"/>
                  <a:gd name="T6" fmla="*/ 0 60000 65536"/>
                  <a:gd name="T7" fmla="*/ 0 60000 65536"/>
                  <a:gd name="T8" fmla="*/ 0 60000 65536"/>
                  <a:gd name="T9" fmla="*/ 0 w 36"/>
                  <a:gd name="T10" fmla="*/ 0 h 32"/>
                  <a:gd name="T11" fmla="*/ 36 w 36"/>
                  <a:gd name="T12" fmla="*/ 32 h 32"/>
                </a:gdLst>
                <a:ahLst/>
                <a:cxnLst>
                  <a:cxn ang="T6">
                    <a:pos x="T0" y="T1"/>
                  </a:cxn>
                  <a:cxn ang="T7">
                    <a:pos x="T2" y="T3"/>
                  </a:cxn>
                  <a:cxn ang="T8">
                    <a:pos x="T4" y="T5"/>
                  </a:cxn>
                </a:cxnLst>
                <a:rect l="T9" t="T10" r="T11" b="T12"/>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pic>
          <p:nvPicPr>
            <p:cNvPr id="29" name="图片 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91640"/>
              <a:ext cx="3499407" cy="5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组合 41"/>
          <p:cNvGrpSpPr>
            <a:grpSpLocks/>
          </p:cNvGrpSpPr>
          <p:nvPr/>
        </p:nvGrpSpPr>
        <p:grpSpPr bwMode="auto">
          <a:xfrm>
            <a:off x="354555" y="282575"/>
            <a:ext cx="4283075" cy="809625"/>
            <a:chOff x="292138" y="0"/>
            <a:chExt cx="4281735" cy="808970"/>
          </a:xfrm>
        </p:grpSpPr>
        <p:sp>
          <p:nvSpPr>
            <p:cNvPr id="59" name="文本框 42"/>
            <p:cNvSpPr txBox="1">
              <a:spLocks noChangeArrowheads="1"/>
            </p:cNvSpPr>
            <p:nvPr/>
          </p:nvSpPr>
          <p:spPr bwMode="auto">
            <a:xfrm>
              <a:off x="1546987" y="0"/>
              <a:ext cx="1620450"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准备材料</a:t>
              </a:r>
            </a:p>
          </p:txBody>
        </p:sp>
        <p:cxnSp>
          <p:nvCxnSpPr>
            <p:cNvPr id="60" name="直接连接符 43"/>
            <p:cNvCxnSpPr>
              <a:cxnSpLocks noChangeShapeType="1"/>
            </p:cNvCxnSpPr>
            <p:nvPr/>
          </p:nvCxnSpPr>
          <p:spPr bwMode="auto">
            <a:xfrm>
              <a:off x="292138" y="808970"/>
              <a:ext cx="4281735"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61" name="圆角矩形 60"/>
          <p:cNvSpPr/>
          <p:nvPr/>
        </p:nvSpPr>
        <p:spPr bwMode="auto">
          <a:xfrm>
            <a:off x="5433005" y="4895617"/>
            <a:ext cx="395926" cy="292231"/>
          </a:xfrm>
          <a:prstGeom prst="round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微软雅黑 Light" pitchFamily="2" charset="-122"/>
            </a:endParaRPr>
          </a:p>
        </p:txBody>
      </p:sp>
      <p:sp>
        <p:nvSpPr>
          <p:cNvPr id="55" name="矩形 54">
            <a:extLst>
              <a:ext uri="{FF2B5EF4-FFF2-40B4-BE49-F238E27FC236}">
                <a16:creationId xmlns:a16="http://schemas.microsoft.com/office/drawing/2014/main" id="{F7D7B8C6-8583-411D-BAE1-7CCA3A3C2367}"/>
              </a:ext>
            </a:extLst>
          </p:cNvPr>
          <p:cNvSpPr/>
          <p:nvPr/>
        </p:nvSpPr>
        <p:spPr>
          <a:xfrm>
            <a:off x="354555" y="2694419"/>
            <a:ext cx="6064003" cy="3419526"/>
          </a:xfrm>
          <a:prstGeom prst="rect">
            <a:avLst/>
          </a:prstGeom>
        </p:spPr>
        <p:txBody>
          <a:bodyPr wrap="square">
            <a:spAutoFit/>
          </a:bodyPr>
          <a:lstStyle/>
          <a:p>
            <a:pPr marL="342900" indent="-342900">
              <a:lnSpc>
                <a:spcPct val="150000"/>
              </a:lnSpc>
              <a:buFont typeface="Wingdings" panose="05000000000000000000" pitchFamily="2" charset="2"/>
              <a:buChar char="n"/>
            </a:pPr>
            <a:r>
              <a:rPr lang="zh-CN" altLang="en-US" sz="2400" b="1" dirty="0">
                <a:solidFill>
                  <a:srgbClr val="34457A"/>
                </a:solidFill>
                <a:ea typeface="微软雅黑" panose="020B0503020204020204" pitchFamily="34" charset="-122"/>
              </a:rPr>
              <a:t>体检地点在四平市中心医院，要求空腹，费用自理</a:t>
            </a:r>
            <a:endParaRPr lang="en-US" altLang="zh-CN" sz="2400" b="1" dirty="0">
              <a:solidFill>
                <a:srgbClr val="34457A"/>
              </a:solidFill>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400" b="1" dirty="0">
                <a:solidFill>
                  <a:srgbClr val="34457A"/>
                </a:solidFill>
                <a:ea typeface="微软雅黑" panose="020B0503020204020204" pitchFamily="34" charset="-122"/>
              </a:rPr>
              <a:t>体检表在群共享下载，照片与网报同版</a:t>
            </a:r>
            <a:endParaRPr lang="en-US" altLang="zh-CN" sz="2400" b="1" dirty="0">
              <a:solidFill>
                <a:srgbClr val="34457A"/>
              </a:solidFill>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400" b="1" dirty="0">
                <a:solidFill>
                  <a:srgbClr val="34457A"/>
                </a:solidFill>
                <a:ea typeface="微软雅黑" panose="020B0503020204020204" pitchFamily="34" charset="-122"/>
              </a:rPr>
              <a:t>体检前需要人事处盖章</a:t>
            </a:r>
            <a:endParaRPr lang="en-US" altLang="zh-CN" sz="2400" b="1" dirty="0">
              <a:solidFill>
                <a:srgbClr val="34457A"/>
              </a:solidFill>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400" b="1" dirty="0">
                <a:solidFill>
                  <a:srgbClr val="34457A"/>
                </a:solidFill>
                <a:ea typeface="微软雅黑" panose="020B0503020204020204" pitchFamily="34" charset="-122"/>
              </a:rPr>
              <a:t>体检表上一定要有“</a:t>
            </a:r>
            <a:r>
              <a:rPr lang="zh-CN" altLang="en-US" sz="3200" b="1" dirty="0">
                <a:solidFill>
                  <a:srgbClr val="C00000"/>
                </a:solidFill>
                <a:ea typeface="微软雅黑" panose="020B0503020204020204" pitchFamily="34" charset="-122"/>
              </a:rPr>
              <a:t>体检合格</a:t>
            </a:r>
            <a:r>
              <a:rPr lang="zh-CN" altLang="en-US" sz="2400" b="1" dirty="0">
                <a:solidFill>
                  <a:srgbClr val="34457A"/>
                </a:solidFill>
                <a:ea typeface="微软雅黑" panose="020B0503020204020204" pitchFamily="34" charset="-122"/>
              </a:rPr>
              <a:t>”字样</a:t>
            </a:r>
            <a:endParaRPr lang="en-US" altLang="zh-CN" sz="2400" b="1" dirty="0">
              <a:solidFill>
                <a:srgbClr val="34457A"/>
              </a:solidFill>
              <a:ea typeface="微软雅黑" panose="020B0503020204020204" pitchFamily="34" charset="-122"/>
            </a:endParaRPr>
          </a:p>
          <a:p>
            <a:pPr>
              <a:lnSpc>
                <a:spcPct val="150000"/>
              </a:lnSpc>
            </a:pPr>
            <a:endParaRPr lang="en-US" altLang="zh-CN" b="1" dirty="0">
              <a:solidFill>
                <a:srgbClr val="34457A"/>
              </a:solidFill>
              <a:ea typeface="微软雅黑" panose="020B0503020204020204" pitchFamily="34" charset="-122"/>
            </a:endParaRPr>
          </a:p>
        </p:txBody>
      </p:sp>
      <p:pic>
        <p:nvPicPr>
          <p:cNvPr id="56" name="图片 55">
            <a:extLst>
              <a:ext uri="{FF2B5EF4-FFF2-40B4-BE49-F238E27FC236}">
                <a16:creationId xmlns:a16="http://schemas.microsoft.com/office/drawing/2014/main" id="{FE31F8B1-6690-421A-AD8D-44A95DD6D903}"/>
              </a:ext>
            </a:extLst>
          </p:cNvPr>
          <p:cNvPicPr>
            <a:picLocks noChangeAspect="1"/>
          </p:cNvPicPr>
          <p:nvPr/>
        </p:nvPicPr>
        <p:blipFill>
          <a:blip r:embed="rId4"/>
          <a:stretch>
            <a:fillRect/>
          </a:stretch>
        </p:blipFill>
        <p:spPr>
          <a:xfrm>
            <a:off x="6536786" y="544298"/>
            <a:ext cx="4259949" cy="5867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34306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159"/>
          <p:cNvGrpSpPr>
            <a:grpSpLocks/>
          </p:cNvGrpSpPr>
          <p:nvPr/>
        </p:nvGrpSpPr>
        <p:grpSpPr bwMode="auto">
          <a:xfrm>
            <a:off x="1319592" y="2504165"/>
            <a:ext cx="1104694" cy="1624477"/>
            <a:chOff x="0" y="0"/>
            <a:chExt cx="3499407" cy="5352521"/>
          </a:xfrm>
        </p:grpSpPr>
        <p:grpSp>
          <p:nvGrpSpPr>
            <p:cNvPr id="27" name="组合 125"/>
            <p:cNvGrpSpPr>
              <a:grpSpLocks/>
            </p:cNvGrpSpPr>
            <p:nvPr/>
          </p:nvGrpSpPr>
          <p:grpSpPr bwMode="auto">
            <a:xfrm>
              <a:off x="306740" y="0"/>
              <a:ext cx="2885926" cy="3587774"/>
              <a:chOff x="0" y="0"/>
              <a:chExt cx="2885926" cy="3587774"/>
            </a:xfrm>
          </p:grpSpPr>
          <p:sp>
            <p:nvSpPr>
              <p:cNvPr id="53" name="Freeform 5"/>
              <p:cNvSpPr>
                <a:spLocks/>
              </p:cNvSpPr>
              <p:nvPr/>
            </p:nvSpPr>
            <p:spPr bwMode="auto">
              <a:xfrm>
                <a:off x="-303" y="0"/>
                <a:ext cx="2862717" cy="3587395"/>
              </a:xfrm>
              <a:custGeom>
                <a:avLst/>
                <a:gdLst>
                  <a:gd name="T0" fmla="*/ 1431240 w 498"/>
                  <a:gd name="T1" fmla="*/ 0 h 625"/>
                  <a:gd name="T2" fmla="*/ 0 w 498"/>
                  <a:gd name="T3" fmla="*/ 1377705 h 625"/>
                  <a:gd name="T4" fmla="*/ 97715 w 498"/>
                  <a:gd name="T5" fmla="*/ 1882864 h 625"/>
                  <a:gd name="T6" fmla="*/ 97715 w 498"/>
                  <a:gd name="T7" fmla="*/ 1882864 h 625"/>
                  <a:gd name="T8" fmla="*/ 178187 w 498"/>
                  <a:gd name="T9" fmla="*/ 2043596 h 625"/>
                  <a:gd name="T10" fmla="*/ 546055 w 498"/>
                  <a:gd name="T11" fmla="*/ 2801334 h 625"/>
                  <a:gd name="T12" fmla="*/ 620779 w 498"/>
                  <a:gd name="T13" fmla="*/ 3094096 h 625"/>
                  <a:gd name="T14" fmla="*/ 661014 w 498"/>
                  <a:gd name="T15" fmla="*/ 3375378 h 625"/>
                  <a:gd name="T16" fmla="*/ 879437 w 498"/>
                  <a:gd name="T17" fmla="*/ 3587774 h 625"/>
                  <a:gd name="T18" fmla="*/ 1431240 w 498"/>
                  <a:gd name="T19" fmla="*/ 3587774 h 625"/>
                  <a:gd name="T20" fmla="*/ 1977295 w 498"/>
                  <a:gd name="T21" fmla="*/ 3587774 h 625"/>
                  <a:gd name="T22" fmla="*/ 2195718 w 498"/>
                  <a:gd name="T23" fmla="*/ 3375378 h 625"/>
                  <a:gd name="T24" fmla="*/ 2241701 w 498"/>
                  <a:gd name="T25" fmla="*/ 3094096 h 625"/>
                  <a:gd name="T26" fmla="*/ 2316425 w 498"/>
                  <a:gd name="T27" fmla="*/ 2801334 h 625"/>
                  <a:gd name="T28" fmla="*/ 2684293 w 498"/>
                  <a:gd name="T29" fmla="*/ 2043596 h 625"/>
                  <a:gd name="T30" fmla="*/ 2759017 w 498"/>
                  <a:gd name="T31" fmla="*/ 1882864 h 625"/>
                  <a:gd name="T32" fmla="*/ 2759017 w 498"/>
                  <a:gd name="T33" fmla="*/ 1882864 h 625"/>
                  <a:gd name="T34" fmla="*/ 2862480 w 498"/>
                  <a:gd name="T35" fmla="*/ 1377705 h 625"/>
                  <a:gd name="T36" fmla="*/ 1431240 w 498"/>
                  <a:gd name="T37" fmla="*/ 0 h 6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rgbClr val="FBFBFB"/>
              </a:solidFill>
              <a:ln w="9525">
                <a:noFill/>
                <a:round/>
                <a:headEnd/>
                <a:tailEnd/>
              </a:ln>
              <a:effectLst>
                <a:outerShdw sx="102000" sy="102000" algn="ctr" rotWithShape="0">
                  <a:srgbClr val="000000">
                    <a:alpha val="25998"/>
                  </a:srgbClr>
                </a:outerShdw>
              </a:effectLst>
            </p:spPr>
            <p:txBody>
              <a:bodyPr/>
              <a:lstStyle/>
              <a:p>
                <a:pPr>
                  <a:defRPr/>
                </a:pPr>
                <a:endParaRPr lang="zh-CN" altLang="en-US">
                  <a:ea typeface="微软雅黑 Light" pitchFamily="2" charset="-122"/>
                </a:endParaRPr>
              </a:p>
            </p:txBody>
          </p:sp>
          <p:pic>
            <p:nvPicPr>
              <p:cNvPr id="54" name="组合 12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0" y="29425"/>
                <a:ext cx="2871216" cy="34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组合 152"/>
            <p:cNvGrpSpPr>
              <a:grpSpLocks/>
            </p:cNvGrpSpPr>
            <p:nvPr/>
          </p:nvGrpSpPr>
          <p:grpSpPr bwMode="auto">
            <a:xfrm>
              <a:off x="1187073" y="3636226"/>
              <a:ext cx="1125260" cy="1104456"/>
              <a:chOff x="0" y="0"/>
              <a:chExt cx="1717677" cy="1685925"/>
            </a:xfrm>
          </p:grpSpPr>
          <p:sp>
            <p:nvSpPr>
              <p:cNvPr id="30" name="Freeform 126"/>
              <p:cNvSpPr>
                <a:spLocks/>
              </p:cNvSpPr>
              <p:nvPr/>
            </p:nvSpPr>
            <p:spPr bwMode="auto">
              <a:xfrm>
                <a:off x="0" y="0"/>
                <a:ext cx="1717677" cy="1576388"/>
              </a:xfrm>
              <a:custGeom>
                <a:avLst/>
                <a:gdLst>
                  <a:gd name="T0" fmla="*/ 2147483647 w 220"/>
                  <a:gd name="T1" fmla="*/ 0 h 202"/>
                  <a:gd name="T2" fmla="*/ 2147483647 w 220"/>
                  <a:gd name="T3" fmla="*/ 182704936 h 202"/>
                  <a:gd name="T4" fmla="*/ 2147483647 w 220"/>
                  <a:gd name="T5" fmla="*/ 852615189 h 202"/>
                  <a:gd name="T6" fmla="*/ 2147483647 w 220"/>
                  <a:gd name="T7" fmla="*/ 974410635 h 202"/>
                  <a:gd name="T8" fmla="*/ 2147483647 w 220"/>
                  <a:gd name="T9" fmla="*/ 1461623878 h 202"/>
                  <a:gd name="T10" fmla="*/ 2147483647 w 220"/>
                  <a:gd name="T11" fmla="*/ 2131534436 h 202"/>
                  <a:gd name="T12" fmla="*/ 2147483647 w 220"/>
                  <a:gd name="T13" fmla="*/ 2147483647 h 202"/>
                  <a:gd name="T14" fmla="*/ 2147483647 w 220"/>
                  <a:gd name="T15" fmla="*/ 2147483647 h 202"/>
                  <a:gd name="T16" fmla="*/ 2147483647 w 220"/>
                  <a:gd name="T17" fmla="*/ 2147483647 h 202"/>
                  <a:gd name="T18" fmla="*/ 2147483647 w 220"/>
                  <a:gd name="T19" fmla="*/ 2147483647 h 202"/>
                  <a:gd name="T20" fmla="*/ 2147483647 w 220"/>
                  <a:gd name="T21" fmla="*/ 2147483647 h 202"/>
                  <a:gd name="T22" fmla="*/ 2147483647 w 220"/>
                  <a:gd name="T23" fmla="*/ 2147483647 h 202"/>
                  <a:gd name="T24" fmla="*/ 2147483647 w 220"/>
                  <a:gd name="T25" fmla="*/ 2147483647 h 202"/>
                  <a:gd name="T26" fmla="*/ 2147483647 w 220"/>
                  <a:gd name="T27" fmla="*/ 2147483647 h 202"/>
                  <a:gd name="T28" fmla="*/ 2147483647 w 220"/>
                  <a:gd name="T29" fmla="*/ 2147483647 h 202"/>
                  <a:gd name="T30" fmla="*/ 2147483647 w 220"/>
                  <a:gd name="T31" fmla="*/ 2147483647 h 202"/>
                  <a:gd name="T32" fmla="*/ 2147483647 w 220"/>
                  <a:gd name="T33" fmla="*/ 2147483647 h 202"/>
                  <a:gd name="T34" fmla="*/ 2147483647 w 220"/>
                  <a:gd name="T35" fmla="*/ 2147483647 h 202"/>
                  <a:gd name="T36" fmla="*/ 2147483647 w 220"/>
                  <a:gd name="T37" fmla="*/ 2147483647 h 202"/>
                  <a:gd name="T38" fmla="*/ 2147483647 w 220"/>
                  <a:gd name="T39" fmla="*/ 2147483647 h 202"/>
                  <a:gd name="T40" fmla="*/ 2147483647 w 220"/>
                  <a:gd name="T41" fmla="*/ 2147483647 h 202"/>
                  <a:gd name="T42" fmla="*/ 2147483647 w 220"/>
                  <a:gd name="T43" fmla="*/ 2147483647 h 202"/>
                  <a:gd name="T44" fmla="*/ 2147483647 w 220"/>
                  <a:gd name="T45" fmla="*/ 2147483647 h 202"/>
                  <a:gd name="T46" fmla="*/ 2147483647 w 220"/>
                  <a:gd name="T47" fmla="*/ 2147483647 h 202"/>
                  <a:gd name="T48" fmla="*/ 792465923 w 220"/>
                  <a:gd name="T49" fmla="*/ 2147483647 h 202"/>
                  <a:gd name="T50" fmla="*/ 731504022 w 220"/>
                  <a:gd name="T51" fmla="*/ 2147483647 h 202"/>
                  <a:gd name="T52" fmla="*/ 548633933 w 220"/>
                  <a:gd name="T53" fmla="*/ 2147483647 h 202"/>
                  <a:gd name="T54" fmla="*/ 121916026 w 220"/>
                  <a:gd name="T55" fmla="*/ 2147483647 h 202"/>
                  <a:gd name="T56" fmla="*/ 304794013 w 220"/>
                  <a:gd name="T57" fmla="*/ 2147483647 h 202"/>
                  <a:gd name="T58" fmla="*/ 487671910 w 220"/>
                  <a:gd name="T59" fmla="*/ 2147483647 h 202"/>
                  <a:gd name="T60" fmla="*/ 243832051 w 220"/>
                  <a:gd name="T61" fmla="*/ 2147483647 h 202"/>
                  <a:gd name="T62" fmla="*/ 182877957 w 220"/>
                  <a:gd name="T63" fmla="*/ 2147483647 h 202"/>
                  <a:gd name="T64" fmla="*/ 487671910 w 220"/>
                  <a:gd name="T65" fmla="*/ 2147483647 h 202"/>
                  <a:gd name="T66" fmla="*/ 487671910 w 220"/>
                  <a:gd name="T67" fmla="*/ 2147483647 h 202"/>
                  <a:gd name="T68" fmla="*/ 121916026 w 220"/>
                  <a:gd name="T69" fmla="*/ 2147483647 h 202"/>
                  <a:gd name="T70" fmla="*/ 304794013 w 220"/>
                  <a:gd name="T71" fmla="*/ 2147483647 h 202"/>
                  <a:gd name="T72" fmla="*/ 548633933 w 220"/>
                  <a:gd name="T73" fmla="*/ 2147483647 h 202"/>
                  <a:gd name="T74" fmla="*/ 487671910 w 220"/>
                  <a:gd name="T75" fmla="*/ 2147483647 h 202"/>
                  <a:gd name="T76" fmla="*/ 121916026 w 220"/>
                  <a:gd name="T77" fmla="*/ 2147483647 h 202"/>
                  <a:gd name="T78" fmla="*/ 121916026 w 220"/>
                  <a:gd name="T79" fmla="*/ 974410635 h 202"/>
                  <a:gd name="T80" fmla="*/ 121916026 w 220"/>
                  <a:gd name="T81" fmla="*/ 669910314 h 202"/>
                  <a:gd name="T82" fmla="*/ 121916026 w 220"/>
                  <a:gd name="T83" fmla="*/ 60901640 h 202"/>
                  <a:gd name="T84" fmla="*/ 0 w 220"/>
                  <a:gd name="T85" fmla="*/ 0 h 202"/>
                  <a:gd name="T86" fmla="*/ 2147483647 w 220"/>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202"/>
                  <a:gd name="T134" fmla="*/ 220 w 220"/>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1" name="Freeform 127"/>
              <p:cNvSpPr>
                <a:spLocks/>
              </p:cNvSpPr>
              <p:nvPr/>
            </p:nvSpPr>
            <p:spPr bwMode="auto">
              <a:xfrm>
                <a:off x="484187" y="1584325"/>
                <a:ext cx="733425" cy="101600"/>
              </a:xfrm>
              <a:custGeom>
                <a:avLst/>
                <a:gdLst>
                  <a:gd name="T0" fmla="*/ 0 w 94"/>
                  <a:gd name="T1" fmla="*/ 0 h 13"/>
                  <a:gd name="T2" fmla="*/ 2147483647 w 94"/>
                  <a:gd name="T3" fmla="*/ 0 h 13"/>
                  <a:gd name="T4" fmla="*/ 2147483647 w 94"/>
                  <a:gd name="T5" fmla="*/ 549718606 h 13"/>
                  <a:gd name="T6" fmla="*/ 2147483647 w 94"/>
                  <a:gd name="T7" fmla="*/ 794043088 h 13"/>
                  <a:gd name="T8" fmla="*/ 1156665954 w 94"/>
                  <a:gd name="T9" fmla="*/ 794043088 h 13"/>
                  <a:gd name="T10" fmla="*/ 487017571 w 94"/>
                  <a:gd name="T11" fmla="*/ 549718606 h 13"/>
                  <a:gd name="T12" fmla="*/ 0 w 94"/>
                  <a:gd name="T13" fmla="*/ 0 h 13"/>
                  <a:gd name="T14" fmla="*/ 0 60000 65536"/>
                  <a:gd name="T15" fmla="*/ 0 60000 65536"/>
                  <a:gd name="T16" fmla="*/ 0 60000 65536"/>
                  <a:gd name="T17" fmla="*/ 0 60000 65536"/>
                  <a:gd name="T18" fmla="*/ 0 60000 65536"/>
                  <a:gd name="T19" fmla="*/ 0 60000 65536"/>
                  <a:gd name="T20" fmla="*/ 0 60000 65536"/>
                  <a:gd name="T21" fmla="*/ 0 w 94"/>
                  <a:gd name="T22" fmla="*/ 0 h 13"/>
                  <a:gd name="T23" fmla="*/ 94 w 9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2" name="Freeform 128"/>
              <p:cNvSpPr>
                <a:spLocks/>
              </p:cNvSpPr>
              <p:nvPr/>
            </p:nvSpPr>
            <p:spPr bwMode="auto">
              <a:xfrm>
                <a:off x="890587" y="38100"/>
                <a:ext cx="514350" cy="71438"/>
              </a:xfrm>
              <a:custGeom>
                <a:avLst/>
                <a:gdLst>
                  <a:gd name="T0" fmla="*/ 242936805 w 66"/>
                  <a:gd name="T1" fmla="*/ 63008305 h 9"/>
                  <a:gd name="T2" fmla="*/ 2147483647 w 66"/>
                  <a:gd name="T3" fmla="*/ 63008305 h 9"/>
                  <a:gd name="T4" fmla="*/ 2147483647 w 66"/>
                  <a:gd name="T5" fmla="*/ 441034336 h 9"/>
                  <a:gd name="T6" fmla="*/ 0 w 66"/>
                  <a:gd name="T7" fmla="*/ 567043101 h 9"/>
                  <a:gd name="T8" fmla="*/ 1214676416 w 66"/>
                  <a:gd name="T9" fmla="*/ 315025695 h 9"/>
                  <a:gd name="T10" fmla="*/ 1032471910 w 66"/>
                  <a:gd name="T11" fmla="*/ 189016992 h 9"/>
                  <a:gd name="T12" fmla="*/ 242936805 w 66"/>
                  <a:gd name="T13" fmla="*/ 63008305 h 9"/>
                  <a:gd name="T14" fmla="*/ 0 60000 65536"/>
                  <a:gd name="T15" fmla="*/ 0 60000 65536"/>
                  <a:gd name="T16" fmla="*/ 0 60000 65536"/>
                  <a:gd name="T17" fmla="*/ 0 60000 65536"/>
                  <a:gd name="T18" fmla="*/ 0 60000 65536"/>
                  <a:gd name="T19" fmla="*/ 0 60000 65536"/>
                  <a:gd name="T20" fmla="*/ 0 60000 65536"/>
                  <a:gd name="T21" fmla="*/ 0 w 66"/>
                  <a:gd name="T22" fmla="*/ 0 h 9"/>
                  <a:gd name="T23" fmla="*/ 66 w 6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3" name="Freeform 129"/>
              <p:cNvSpPr>
                <a:spLocks/>
              </p:cNvSpPr>
              <p:nvPr/>
            </p:nvSpPr>
            <p:spPr bwMode="auto">
              <a:xfrm>
                <a:off x="890587" y="131763"/>
                <a:ext cx="506413" cy="195263"/>
              </a:xfrm>
              <a:custGeom>
                <a:avLst/>
                <a:gdLst>
                  <a:gd name="T0" fmla="*/ 667693784 w 65"/>
                  <a:gd name="T1" fmla="*/ 0 h 25"/>
                  <a:gd name="T2" fmla="*/ 2147483647 w 65"/>
                  <a:gd name="T3" fmla="*/ 61007968 h 25"/>
                  <a:gd name="T4" fmla="*/ 2147483647 w 65"/>
                  <a:gd name="T5" fmla="*/ 610040723 h 25"/>
                  <a:gd name="T6" fmla="*/ 2147483647 w 65"/>
                  <a:gd name="T7" fmla="*/ 1281089398 h 25"/>
                  <a:gd name="T8" fmla="*/ 0 w 65"/>
                  <a:gd name="T9" fmla="*/ 1525105589 h 25"/>
                  <a:gd name="T10" fmla="*/ 1274680364 w 65"/>
                  <a:gd name="T11" fmla="*/ 1220081445 h 25"/>
                  <a:gd name="T12" fmla="*/ 1335379777 w 65"/>
                  <a:gd name="T13" fmla="*/ 732048818 h 25"/>
                  <a:gd name="T14" fmla="*/ 1396079190 w 65"/>
                  <a:gd name="T15" fmla="*/ 366024409 h 25"/>
                  <a:gd name="T16" fmla="*/ 1396079190 w 65"/>
                  <a:gd name="T17" fmla="*/ 183016110 h 25"/>
                  <a:gd name="T18" fmla="*/ 667693784 w 6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5"/>
                  <a:gd name="T32" fmla="*/ 65 w 6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4" name="Freeform 130"/>
              <p:cNvSpPr>
                <a:spLocks/>
              </p:cNvSpPr>
              <p:nvPr/>
            </p:nvSpPr>
            <p:spPr bwMode="auto">
              <a:xfrm>
                <a:off x="749300" y="398463"/>
                <a:ext cx="633413" cy="69850"/>
              </a:xfrm>
              <a:custGeom>
                <a:avLst/>
                <a:gdLst>
                  <a:gd name="T0" fmla="*/ 1223018872 w 81"/>
                  <a:gd name="T1" fmla="*/ 60233973 h 9"/>
                  <a:gd name="T2" fmla="*/ 2147483647 w 81"/>
                  <a:gd name="T3" fmla="*/ 0 h 9"/>
                  <a:gd name="T4" fmla="*/ 2147483647 w 81"/>
                  <a:gd name="T5" fmla="*/ 180701934 h 9"/>
                  <a:gd name="T6" fmla="*/ 183455165 w 81"/>
                  <a:gd name="T7" fmla="*/ 542113624 h 9"/>
                  <a:gd name="T8" fmla="*/ 1467625677 w 81"/>
                  <a:gd name="T9" fmla="*/ 301177671 h 9"/>
                  <a:gd name="T10" fmla="*/ 1223018872 w 81"/>
                  <a:gd name="T11" fmla="*/ 60233973 h 9"/>
                  <a:gd name="T12" fmla="*/ 0 60000 65536"/>
                  <a:gd name="T13" fmla="*/ 0 60000 65536"/>
                  <a:gd name="T14" fmla="*/ 0 60000 65536"/>
                  <a:gd name="T15" fmla="*/ 0 60000 65536"/>
                  <a:gd name="T16" fmla="*/ 0 60000 65536"/>
                  <a:gd name="T17" fmla="*/ 0 60000 65536"/>
                  <a:gd name="T18" fmla="*/ 0 w 81"/>
                  <a:gd name="T19" fmla="*/ 0 h 9"/>
                  <a:gd name="T20" fmla="*/ 81 w 81"/>
                  <a:gd name="T21" fmla="*/ 9 h 9"/>
                </a:gdLst>
                <a:ahLst/>
                <a:cxnLst>
                  <a:cxn ang="T12">
                    <a:pos x="T0" y="T1"/>
                  </a:cxn>
                  <a:cxn ang="T13">
                    <a:pos x="T2" y="T3"/>
                  </a:cxn>
                  <a:cxn ang="T14">
                    <a:pos x="T4" y="T5"/>
                  </a:cxn>
                  <a:cxn ang="T15">
                    <a:pos x="T6" y="T7"/>
                  </a:cxn>
                  <a:cxn ang="T16">
                    <a:pos x="T8" y="T9"/>
                  </a:cxn>
                  <a:cxn ang="T17">
                    <a:pos x="T10" y="T11"/>
                  </a:cxn>
                </a:cxnLst>
                <a:rect l="T18" t="T19" r="T20" b="T21"/>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131"/>
              <p:cNvSpPr>
                <a:spLocks/>
              </p:cNvSpPr>
              <p:nvPr/>
            </p:nvSpPr>
            <p:spPr bwMode="auto">
              <a:xfrm>
                <a:off x="819150" y="514350"/>
                <a:ext cx="563563" cy="55563"/>
              </a:xfrm>
              <a:custGeom>
                <a:avLst/>
                <a:gdLst>
                  <a:gd name="T0" fmla="*/ 1592918461 w 72"/>
                  <a:gd name="T1" fmla="*/ 63008440 h 7"/>
                  <a:gd name="T2" fmla="*/ 2147483647 w 72"/>
                  <a:gd name="T3" fmla="*/ 0 h 7"/>
                  <a:gd name="T4" fmla="*/ 2147483647 w 72"/>
                  <a:gd name="T5" fmla="*/ 315026373 h 7"/>
                  <a:gd name="T6" fmla="*/ 245063762 w 72"/>
                  <a:gd name="T7" fmla="*/ 441035285 h 7"/>
                  <a:gd name="T8" fmla="*/ 1592918461 w 72"/>
                  <a:gd name="T9" fmla="*/ 63008440 h 7"/>
                  <a:gd name="T10" fmla="*/ 0 60000 65536"/>
                  <a:gd name="T11" fmla="*/ 0 60000 65536"/>
                  <a:gd name="T12" fmla="*/ 0 60000 65536"/>
                  <a:gd name="T13" fmla="*/ 0 60000 65536"/>
                  <a:gd name="T14" fmla="*/ 0 60000 65536"/>
                  <a:gd name="T15" fmla="*/ 0 w 72"/>
                  <a:gd name="T16" fmla="*/ 0 h 7"/>
                  <a:gd name="T17" fmla="*/ 72 w 72"/>
                  <a:gd name="T18" fmla="*/ 7 h 7"/>
                </a:gdLst>
                <a:ahLst/>
                <a:cxnLst>
                  <a:cxn ang="T10">
                    <a:pos x="T0" y="T1"/>
                  </a:cxn>
                  <a:cxn ang="T11">
                    <a:pos x="T2" y="T3"/>
                  </a:cxn>
                  <a:cxn ang="T12">
                    <a:pos x="T4" y="T5"/>
                  </a:cxn>
                  <a:cxn ang="T13">
                    <a:pos x="T6" y="T7"/>
                  </a:cxn>
                  <a:cxn ang="T14">
                    <a:pos x="T8" y="T9"/>
                  </a:cxn>
                </a:cxnLst>
                <a:rect l="T15" t="T16" r="T17" b="T18"/>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132"/>
              <p:cNvSpPr>
                <a:spLocks/>
              </p:cNvSpPr>
              <p:nvPr/>
            </p:nvSpPr>
            <p:spPr bwMode="auto">
              <a:xfrm>
                <a:off x="788987" y="631825"/>
                <a:ext cx="600075" cy="77788"/>
              </a:xfrm>
              <a:custGeom>
                <a:avLst/>
                <a:gdLst>
                  <a:gd name="T0" fmla="*/ 911007251 w 77"/>
                  <a:gd name="T1" fmla="*/ 121022555 h 10"/>
                  <a:gd name="T2" fmla="*/ 2147483647 w 77"/>
                  <a:gd name="T3" fmla="*/ 0 h 10"/>
                  <a:gd name="T4" fmla="*/ 2147483647 w 77"/>
                  <a:gd name="T5" fmla="*/ 302548653 h 10"/>
                  <a:gd name="T6" fmla="*/ 0 w 77"/>
                  <a:gd name="T7" fmla="*/ 605097307 h 10"/>
                  <a:gd name="T8" fmla="*/ 1882746743 w 77"/>
                  <a:gd name="T9" fmla="*/ 302548653 h 10"/>
                  <a:gd name="T10" fmla="*/ 911007251 w 77"/>
                  <a:gd name="T11" fmla="*/ 121022555 h 10"/>
                  <a:gd name="T12" fmla="*/ 0 60000 65536"/>
                  <a:gd name="T13" fmla="*/ 0 60000 65536"/>
                  <a:gd name="T14" fmla="*/ 0 60000 65536"/>
                  <a:gd name="T15" fmla="*/ 0 60000 65536"/>
                  <a:gd name="T16" fmla="*/ 0 60000 65536"/>
                  <a:gd name="T17" fmla="*/ 0 60000 65536"/>
                  <a:gd name="T18" fmla="*/ 0 w 77"/>
                  <a:gd name="T19" fmla="*/ 0 h 10"/>
                  <a:gd name="T20" fmla="*/ 77 w 7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7" name="Freeform 133"/>
              <p:cNvSpPr>
                <a:spLocks/>
              </p:cNvSpPr>
              <p:nvPr/>
            </p:nvSpPr>
            <p:spPr bwMode="auto">
              <a:xfrm>
                <a:off x="936625" y="749300"/>
                <a:ext cx="452438" cy="69850"/>
              </a:xfrm>
              <a:custGeom>
                <a:avLst/>
                <a:gdLst>
                  <a:gd name="T0" fmla="*/ 0 w 58"/>
                  <a:gd name="T1" fmla="*/ 240935892 h 9"/>
                  <a:gd name="T2" fmla="*/ 2147483647 w 58"/>
                  <a:gd name="T3" fmla="*/ 0 h 9"/>
                  <a:gd name="T4" fmla="*/ 0 w 58"/>
                  <a:gd name="T5" fmla="*/ 240935892 h 9"/>
                  <a:gd name="T6" fmla="*/ 0 60000 65536"/>
                  <a:gd name="T7" fmla="*/ 0 60000 65536"/>
                  <a:gd name="T8" fmla="*/ 0 60000 65536"/>
                  <a:gd name="T9" fmla="*/ 0 w 58"/>
                  <a:gd name="T10" fmla="*/ 0 h 9"/>
                  <a:gd name="T11" fmla="*/ 58 w 58"/>
                  <a:gd name="T12" fmla="*/ 9 h 9"/>
                </a:gdLst>
                <a:ahLst/>
                <a:cxnLst>
                  <a:cxn ang="T6">
                    <a:pos x="T0" y="T1"/>
                  </a:cxn>
                  <a:cxn ang="T7">
                    <a:pos x="T2" y="T3"/>
                  </a:cxn>
                  <a:cxn ang="T8">
                    <a:pos x="T4" y="T5"/>
                  </a:cxn>
                </a:cxnLst>
                <a:rect l="T9" t="T10" r="T11" b="T12"/>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8" name="Freeform 134"/>
              <p:cNvSpPr>
                <a:spLocks/>
              </p:cNvSpPr>
              <p:nvPr/>
            </p:nvSpPr>
            <p:spPr bwMode="auto">
              <a:xfrm>
                <a:off x="773112" y="889000"/>
                <a:ext cx="585788" cy="63500"/>
              </a:xfrm>
              <a:custGeom>
                <a:avLst/>
                <a:gdLst>
                  <a:gd name="T0" fmla="*/ 1403094956 w 75"/>
                  <a:gd name="T1" fmla="*/ 0 h 8"/>
                  <a:gd name="T2" fmla="*/ 2147483647 w 75"/>
                  <a:gd name="T3" fmla="*/ 0 h 8"/>
                  <a:gd name="T4" fmla="*/ 2147483647 w 75"/>
                  <a:gd name="T5" fmla="*/ 252015567 h 8"/>
                  <a:gd name="T6" fmla="*/ 0 w 75"/>
                  <a:gd name="T7" fmla="*/ 504031134 h 8"/>
                  <a:gd name="T8" fmla="*/ 1891126456 w 75"/>
                  <a:gd name="T9" fmla="*/ 189015659 h 8"/>
                  <a:gd name="T10" fmla="*/ 1403094956 w 75"/>
                  <a:gd name="T11" fmla="*/ 0 h 8"/>
                  <a:gd name="T12" fmla="*/ 0 60000 65536"/>
                  <a:gd name="T13" fmla="*/ 0 60000 65536"/>
                  <a:gd name="T14" fmla="*/ 0 60000 65536"/>
                  <a:gd name="T15" fmla="*/ 0 60000 65536"/>
                  <a:gd name="T16" fmla="*/ 0 60000 65536"/>
                  <a:gd name="T17" fmla="*/ 0 60000 65536"/>
                  <a:gd name="T18" fmla="*/ 0 w 75"/>
                  <a:gd name="T19" fmla="*/ 0 h 8"/>
                  <a:gd name="T20" fmla="*/ 75 w 75"/>
                  <a:gd name="T21" fmla="*/ 8 h 8"/>
                </a:gdLst>
                <a:ahLst/>
                <a:cxnLst>
                  <a:cxn ang="T12">
                    <a:pos x="T0" y="T1"/>
                  </a:cxn>
                  <a:cxn ang="T13">
                    <a:pos x="T2" y="T3"/>
                  </a:cxn>
                  <a:cxn ang="T14">
                    <a:pos x="T4" y="T5"/>
                  </a:cxn>
                  <a:cxn ang="T15">
                    <a:pos x="T6" y="T7"/>
                  </a:cxn>
                  <a:cxn ang="T16">
                    <a:pos x="T8" y="T9"/>
                  </a:cxn>
                  <a:cxn ang="T17">
                    <a:pos x="T10" y="T11"/>
                  </a:cxn>
                </a:cxnLst>
                <a:rect l="T18" t="T19" r="T20" b="T21"/>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9" name="Freeform 135"/>
              <p:cNvSpPr>
                <a:spLocks/>
              </p:cNvSpPr>
              <p:nvPr/>
            </p:nvSpPr>
            <p:spPr bwMode="auto">
              <a:xfrm>
                <a:off x="960437" y="990600"/>
                <a:ext cx="428625" cy="55563"/>
              </a:xfrm>
              <a:custGeom>
                <a:avLst/>
                <a:gdLst>
                  <a:gd name="T0" fmla="*/ 0 w 55"/>
                  <a:gd name="T1" fmla="*/ 189017399 h 7"/>
                  <a:gd name="T2" fmla="*/ 2147483647 w 55"/>
                  <a:gd name="T3" fmla="*/ 0 h 7"/>
                  <a:gd name="T4" fmla="*/ 0 w 55"/>
                  <a:gd name="T5" fmla="*/ 189017399 h 7"/>
                  <a:gd name="T6" fmla="*/ 0 60000 65536"/>
                  <a:gd name="T7" fmla="*/ 0 60000 65536"/>
                  <a:gd name="T8" fmla="*/ 0 60000 65536"/>
                  <a:gd name="T9" fmla="*/ 0 w 55"/>
                  <a:gd name="T10" fmla="*/ 0 h 7"/>
                  <a:gd name="T11" fmla="*/ 55 w 55"/>
                  <a:gd name="T12" fmla="*/ 7 h 7"/>
                </a:gdLst>
                <a:ahLst/>
                <a:cxnLst>
                  <a:cxn ang="T6">
                    <a:pos x="T0" y="T1"/>
                  </a:cxn>
                  <a:cxn ang="T7">
                    <a:pos x="T2" y="T3"/>
                  </a:cxn>
                  <a:cxn ang="T8">
                    <a:pos x="T4" y="T5"/>
                  </a:cxn>
                </a:cxnLst>
                <a:rect l="T9" t="T10" r="T11" b="T12"/>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0" name="Freeform 136"/>
              <p:cNvSpPr>
                <a:spLocks/>
              </p:cNvSpPr>
              <p:nvPr/>
            </p:nvSpPr>
            <p:spPr bwMode="auto">
              <a:xfrm>
                <a:off x="992187" y="1116013"/>
                <a:ext cx="334963" cy="61913"/>
              </a:xfrm>
              <a:custGeom>
                <a:avLst/>
                <a:gdLst>
                  <a:gd name="T0" fmla="*/ 0 w 43"/>
                  <a:gd name="T1" fmla="*/ 119786150 h 8"/>
                  <a:gd name="T2" fmla="*/ 2147483647 w 43"/>
                  <a:gd name="T3" fmla="*/ 59893075 h 8"/>
                  <a:gd name="T4" fmla="*/ 1577722396 w 43"/>
                  <a:gd name="T5" fmla="*/ 419259279 h 8"/>
                  <a:gd name="T6" fmla="*/ 0 w 43"/>
                  <a:gd name="T7" fmla="*/ 119786150 h 8"/>
                  <a:gd name="T8" fmla="*/ 0 60000 65536"/>
                  <a:gd name="T9" fmla="*/ 0 60000 65536"/>
                  <a:gd name="T10" fmla="*/ 0 60000 65536"/>
                  <a:gd name="T11" fmla="*/ 0 60000 65536"/>
                  <a:gd name="T12" fmla="*/ 0 w 43"/>
                  <a:gd name="T13" fmla="*/ 0 h 8"/>
                  <a:gd name="T14" fmla="*/ 43 w 43"/>
                  <a:gd name="T15" fmla="*/ 8 h 8"/>
                </a:gdLst>
                <a:ahLst/>
                <a:cxnLst>
                  <a:cxn ang="T8">
                    <a:pos x="T0" y="T1"/>
                  </a:cxn>
                  <a:cxn ang="T9">
                    <a:pos x="T2" y="T3"/>
                  </a:cxn>
                  <a:cxn ang="T10">
                    <a:pos x="T4" y="T5"/>
                  </a:cxn>
                  <a:cxn ang="T11">
                    <a:pos x="T6" y="T7"/>
                  </a:cxn>
                </a:cxnLst>
                <a:rect l="T12" t="T13" r="T14" b="T15"/>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1" name="Freeform 137"/>
              <p:cNvSpPr>
                <a:spLocks/>
              </p:cNvSpPr>
              <p:nvPr/>
            </p:nvSpPr>
            <p:spPr bwMode="auto">
              <a:xfrm>
                <a:off x="842962" y="1169988"/>
                <a:ext cx="655638" cy="63500"/>
              </a:xfrm>
              <a:custGeom>
                <a:avLst/>
                <a:gdLst>
                  <a:gd name="T0" fmla="*/ 0 w 84"/>
                  <a:gd name="T1" fmla="*/ 315023474 h 8"/>
                  <a:gd name="T2" fmla="*/ 2147483647 w 84"/>
                  <a:gd name="T3" fmla="*/ 0 h 8"/>
                  <a:gd name="T4" fmla="*/ 1949484736 w 84"/>
                  <a:gd name="T5" fmla="*/ 504031134 h 8"/>
                  <a:gd name="T6" fmla="*/ 0 w 84"/>
                  <a:gd name="T7" fmla="*/ 315023474 h 8"/>
                  <a:gd name="T8" fmla="*/ 0 60000 65536"/>
                  <a:gd name="T9" fmla="*/ 0 60000 65536"/>
                  <a:gd name="T10" fmla="*/ 0 60000 65536"/>
                  <a:gd name="T11" fmla="*/ 0 60000 65536"/>
                  <a:gd name="T12" fmla="*/ 0 w 84"/>
                  <a:gd name="T13" fmla="*/ 0 h 8"/>
                  <a:gd name="T14" fmla="*/ 84 w 84"/>
                  <a:gd name="T15" fmla="*/ 8 h 8"/>
                </a:gdLst>
                <a:ahLst/>
                <a:cxnLst>
                  <a:cxn ang="T8">
                    <a:pos x="T0" y="T1"/>
                  </a:cxn>
                  <a:cxn ang="T9">
                    <a:pos x="T2" y="T3"/>
                  </a:cxn>
                  <a:cxn ang="T10">
                    <a:pos x="T4" y="T5"/>
                  </a:cxn>
                  <a:cxn ang="T11">
                    <a:pos x="T6" y="T7"/>
                  </a:cxn>
                </a:cxnLst>
                <a:rect l="T12" t="T13" r="T14" b="T15"/>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2" name="Freeform 138"/>
              <p:cNvSpPr>
                <a:spLocks/>
              </p:cNvSpPr>
              <p:nvPr/>
            </p:nvSpPr>
            <p:spPr bwMode="auto">
              <a:xfrm>
                <a:off x="1600200" y="406400"/>
                <a:ext cx="77788" cy="46038"/>
              </a:xfrm>
              <a:custGeom>
                <a:avLst/>
                <a:gdLst>
                  <a:gd name="T0" fmla="*/ 423571178 w 10"/>
                  <a:gd name="T1" fmla="*/ 0 h 6"/>
                  <a:gd name="T2" fmla="*/ 0 w 10"/>
                  <a:gd name="T3" fmla="*/ 353249582 h 6"/>
                  <a:gd name="T4" fmla="*/ 423571178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3" name="Freeform 139"/>
              <p:cNvSpPr>
                <a:spLocks/>
              </p:cNvSpPr>
              <p:nvPr/>
            </p:nvSpPr>
            <p:spPr bwMode="auto">
              <a:xfrm>
                <a:off x="1592262" y="147638"/>
                <a:ext cx="85725" cy="39688"/>
              </a:xfrm>
              <a:custGeom>
                <a:avLst/>
                <a:gdLst>
                  <a:gd name="T0" fmla="*/ 485865874 w 11"/>
                  <a:gd name="T1" fmla="*/ 0 h 5"/>
                  <a:gd name="T2" fmla="*/ 0 w 11"/>
                  <a:gd name="T3" fmla="*/ 315027473 h 5"/>
                  <a:gd name="T4" fmla="*/ 485865874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4" name="Freeform 140"/>
              <p:cNvSpPr>
                <a:spLocks/>
              </p:cNvSpPr>
              <p:nvPr/>
            </p:nvSpPr>
            <p:spPr bwMode="auto">
              <a:xfrm>
                <a:off x="1562100" y="647700"/>
                <a:ext cx="115888" cy="39688"/>
              </a:xfrm>
              <a:custGeom>
                <a:avLst/>
                <a:gdLst>
                  <a:gd name="T0" fmla="*/ 656582853 w 15"/>
                  <a:gd name="T1" fmla="*/ 0 h 5"/>
                  <a:gd name="T2" fmla="*/ 0 w 15"/>
                  <a:gd name="T3" fmla="*/ 315027473 h 5"/>
                  <a:gd name="T4" fmla="*/ 656582853 w 15"/>
                  <a:gd name="T5" fmla="*/ 0 h 5"/>
                  <a:gd name="T6" fmla="*/ 0 60000 65536"/>
                  <a:gd name="T7" fmla="*/ 0 60000 65536"/>
                  <a:gd name="T8" fmla="*/ 0 60000 65536"/>
                  <a:gd name="T9" fmla="*/ 0 w 15"/>
                  <a:gd name="T10" fmla="*/ 0 h 5"/>
                  <a:gd name="T11" fmla="*/ 15 w 15"/>
                  <a:gd name="T12" fmla="*/ 5 h 5"/>
                </a:gdLst>
                <a:ahLst/>
                <a:cxnLst>
                  <a:cxn ang="T6">
                    <a:pos x="T0" y="T1"/>
                  </a:cxn>
                  <a:cxn ang="T7">
                    <a:pos x="T2" y="T3"/>
                  </a:cxn>
                  <a:cxn ang="T8">
                    <a:pos x="T4" y="T5"/>
                  </a:cxn>
                </a:cxnLst>
                <a:rect l="T9" t="T10" r="T11" b="T12"/>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5" name="Freeform 141"/>
              <p:cNvSpPr>
                <a:spLocks/>
              </p:cNvSpPr>
              <p:nvPr/>
            </p:nvSpPr>
            <p:spPr bwMode="auto">
              <a:xfrm>
                <a:off x="1570037" y="803275"/>
                <a:ext cx="93663" cy="117475"/>
              </a:xfrm>
              <a:custGeom>
                <a:avLst/>
                <a:gdLst>
                  <a:gd name="T0" fmla="*/ 365535474 w 12"/>
                  <a:gd name="T1" fmla="*/ 0 h 15"/>
                  <a:gd name="T2" fmla="*/ 426455431 w 12"/>
                  <a:gd name="T3" fmla="*/ 368010045 h 15"/>
                  <a:gd name="T4" fmla="*/ 731063142 w 12"/>
                  <a:gd name="T5" fmla="*/ 736020091 h 15"/>
                  <a:gd name="T6" fmla="*/ 0 w 12"/>
                  <a:gd name="T7" fmla="*/ 858687455 h 15"/>
                  <a:gd name="T8" fmla="*/ 365535474 w 12"/>
                  <a:gd name="T9" fmla="*/ 613352727 h 15"/>
                  <a:gd name="T10" fmla="*/ 365535474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6" name="Freeform 142"/>
              <p:cNvSpPr>
                <a:spLocks/>
              </p:cNvSpPr>
              <p:nvPr/>
            </p:nvSpPr>
            <p:spPr bwMode="auto">
              <a:xfrm>
                <a:off x="1608137" y="1100138"/>
                <a:ext cx="47625" cy="39688"/>
              </a:xfrm>
              <a:custGeom>
                <a:avLst/>
                <a:gdLst>
                  <a:gd name="T0" fmla="*/ 189015689 w 6"/>
                  <a:gd name="T1" fmla="*/ 0 h 5"/>
                  <a:gd name="T2" fmla="*/ 0 w 6"/>
                  <a:gd name="T3" fmla="*/ 315027473 h 5"/>
                  <a:gd name="T4" fmla="*/ 189015689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7" name="Freeform 143"/>
              <p:cNvSpPr>
                <a:spLocks/>
              </p:cNvSpPr>
              <p:nvPr/>
            </p:nvSpPr>
            <p:spPr bwMode="auto">
              <a:xfrm>
                <a:off x="141287" y="101600"/>
                <a:ext cx="428625" cy="46038"/>
              </a:xfrm>
              <a:custGeom>
                <a:avLst/>
                <a:gdLst>
                  <a:gd name="T0" fmla="*/ 0 w 55"/>
                  <a:gd name="T1" fmla="*/ 0 h 6"/>
                  <a:gd name="T2" fmla="*/ 2147483647 w 55"/>
                  <a:gd name="T3" fmla="*/ 176624791 h 6"/>
                  <a:gd name="T4" fmla="*/ 0 w 55"/>
                  <a:gd name="T5" fmla="*/ 0 h 6"/>
                  <a:gd name="T6" fmla="*/ 0 60000 65536"/>
                  <a:gd name="T7" fmla="*/ 0 60000 65536"/>
                  <a:gd name="T8" fmla="*/ 0 60000 65536"/>
                  <a:gd name="T9" fmla="*/ 0 w 55"/>
                  <a:gd name="T10" fmla="*/ 0 h 6"/>
                  <a:gd name="T11" fmla="*/ 55 w 55"/>
                  <a:gd name="T12" fmla="*/ 6 h 6"/>
                </a:gdLst>
                <a:ahLst/>
                <a:cxnLst>
                  <a:cxn ang="T6">
                    <a:pos x="T0" y="T1"/>
                  </a:cxn>
                  <a:cxn ang="T7">
                    <a:pos x="T2" y="T3"/>
                  </a:cxn>
                  <a:cxn ang="T8">
                    <a:pos x="T4" y="T5"/>
                  </a:cxn>
                </a:cxnLst>
                <a:rect l="T9" t="T10" r="T11" b="T12"/>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8" name="Freeform 144"/>
              <p:cNvSpPr>
                <a:spLocks/>
              </p:cNvSpPr>
              <p:nvPr/>
            </p:nvSpPr>
            <p:spPr bwMode="auto">
              <a:xfrm>
                <a:off x="31750" y="492125"/>
                <a:ext cx="147638" cy="38100"/>
              </a:xfrm>
              <a:custGeom>
                <a:avLst/>
                <a:gdLst>
                  <a:gd name="T0" fmla="*/ 422656464 w 19"/>
                  <a:gd name="T1" fmla="*/ 0 h 5"/>
                  <a:gd name="T2" fmla="*/ 1147209448 w 19"/>
                  <a:gd name="T3" fmla="*/ 58064393 h 5"/>
                  <a:gd name="T4" fmla="*/ 241520191 w 19"/>
                  <a:gd name="T5" fmla="*/ 232257571 h 5"/>
                  <a:gd name="T6" fmla="*/ 422656464 w 19"/>
                  <a:gd name="T7" fmla="*/ 0 h 5"/>
                  <a:gd name="T8" fmla="*/ 0 60000 65536"/>
                  <a:gd name="T9" fmla="*/ 0 60000 65536"/>
                  <a:gd name="T10" fmla="*/ 0 60000 65536"/>
                  <a:gd name="T11" fmla="*/ 0 60000 65536"/>
                  <a:gd name="T12" fmla="*/ 0 w 19"/>
                  <a:gd name="T13" fmla="*/ 0 h 5"/>
                  <a:gd name="T14" fmla="*/ 19 w 19"/>
                  <a:gd name="T15" fmla="*/ 5 h 5"/>
                </a:gdLst>
                <a:ahLst/>
                <a:cxnLst>
                  <a:cxn ang="T8">
                    <a:pos x="T0" y="T1"/>
                  </a:cxn>
                  <a:cxn ang="T9">
                    <a:pos x="T2" y="T3"/>
                  </a:cxn>
                  <a:cxn ang="T10">
                    <a:pos x="T4" y="T5"/>
                  </a:cxn>
                  <a:cxn ang="T11">
                    <a:pos x="T6" y="T7"/>
                  </a:cxn>
                </a:cxnLst>
                <a:rect l="T12" t="T13" r="T14" b="T15"/>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9" name="Freeform 145"/>
              <p:cNvSpPr>
                <a:spLocks/>
              </p:cNvSpPr>
              <p:nvPr/>
            </p:nvSpPr>
            <p:spPr bwMode="auto">
              <a:xfrm>
                <a:off x="31750" y="725488"/>
                <a:ext cx="155575" cy="31750"/>
              </a:xfrm>
              <a:custGeom>
                <a:avLst/>
                <a:gdLst>
                  <a:gd name="T0" fmla="*/ 363057582 w 20"/>
                  <a:gd name="T1" fmla="*/ 0 h 4"/>
                  <a:gd name="T2" fmla="*/ 1210179056 w 20"/>
                  <a:gd name="T3" fmla="*/ 0 h 4"/>
                  <a:gd name="T4" fmla="*/ 121021777 w 20"/>
                  <a:gd name="T5" fmla="*/ 252015567 h 4"/>
                  <a:gd name="T6" fmla="*/ 363057582 w 20"/>
                  <a:gd name="T7" fmla="*/ 0 h 4"/>
                  <a:gd name="T8" fmla="*/ 0 60000 65536"/>
                  <a:gd name="T9" fmla="*/ 0 60000 65536"/>
                  <a:gd name="T10" fmla="*/ 0 60000 65536"/>
                  <a:gd name="T11" fmla="*/ 0 60000 65536"/>
                  <a:gd name="T12" fmla="*/ 0 w 20"/>
                  <a:gd name="T13" fmla="*/ 0 h 4"/>
                  <a:gd name="T14" fmla="*/ 20 w 20"/>
                  <a:gd name="T15" fmla="*/ 4 h 4"/>
                </a:gdLst>
                <a:ahLst/>
                <a:cxnLst>
                  <a:cxn ang="T8">
                    <a:pos x="T0" y="T1"/>
                  </a:cxn>
                  <a:cxn ang="T9">
                    <a:pos x="T2" y="T3"/>
                  </a:cxn>
                  <a:cxn ang="T10">
                    <a:pos x="T4" y="T5"/>
                  </a:cxn>
                  <a:cxn ang="T11">
                    <a:pos x="T6" y="T7"/>
                  </a:cxn>
                </a:cxnLst>
                <a:rect l="T12" t="T13" r="T14" b="T15"/>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0" name="Freeform 146"/>
              <p:cNvSpPr>
                <a:spLocks/>
              </p:cNvSpPr>
              <p:nvPr/>
            </p:nvSpPr>
            <p:spPr bwMode="auto">
              <a:xfrm>
                <a:off x="23812" y="982663"/>
                <a:ext cx="155575" cy="39688"/>
              </a:xfrm>
              <a:custGeom>
                <a:avLst/>
                <a:gdLst>
                  <a:gd name="T0" fmla="*/ 363057582 w 20"/>
                  <a:gd name="T1" fmla="*/ 0 h 5"/>
                  <a:gd name="T2" fmla="*/ 1210179056 w 20"/>
                  <a:gd name="T3" fmla="*/ 63008660 h 5"/>
                  <a:gd name="T4" fmla="*/ 121021777 w 20"/>
                  <a:gd name="T5" fmla="*/ 315027473 h 5"/>
                  <a:gd name="T6" fmla="*/ 363057582 w 20"/>
                  <a:gd name="T7" fmla="*/ 0 h 5"/>
                  <a:gd name="T8" fmla="*/ 0 60000 65536"/>
                  <a:gd name="T9" fmla="*/ 0 60000 65536"/>
                  <a:gd name="T10" fmla="*/ 0 60000 65536"/>
                  <a:gd name="T11" fmla="*/ 0 60000 65536"/>
                  <a:gd name="T12" fmla="*/ 0 w 20"/>
                  <a:gd name="T13" fmla="*/ 0 h 5"/>
                  <a:gd name="T14" fmla="*/ 20 w 20"/>
                  <a:gd name="T15" fmla="*/ 5 h 5"/>
                </a:gdLst>
                <a:ahLst/>
                <a:cxnLst>
                  <a:cxn ang="T8">
                    <a:pos x="T0" y="T1"/>
                  </a:cxn>
                  <a:cxn ang="T9">
                    <a:pos x="T2" y="T3"/>
                  </a:cxn>
                  <a:cxn ang="T10">
                    <a:pos x="T4" y="T5"/>
                  </a:cxn>
                  <a:cxn ang="T11">
                    <a:pos x="T6" y="T7"/>
                  </a:cxn>
                </a:cxnLst>
                <a:rect l="T12" t="T13" r="T14" b="T15"/>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1" name="Freeform 147"/>
              <p:cNvSpPr>
                <a:spLocks/>
              </p:cNvSpPr>
              <p:nvPr/>
            </p:nvSpPr>
            <p:spPr bwMode="auto">
              <a:xfrm>
                <a:off x="155575" y="1201738"/>
                <a:ext cx="563563" cy="69850"/>
              </a:xfrm>
              <a:custGeom>
                <a:avLst/>
                <a:gdLst>
                  <a:gd name="T0" fmla="*/ 0 w 72"/>
                  <a:gd name="T1" fmla="*/ 0 h 9"/>
                  <a:gd name="T2" fmla="*/ 2147483647 w 72"/>
                  <a:gd name="T3" fmla="*/ 60233973 h 9"/>
                  <a:gd name="T4" fmla="*/ 0 w 72"/>
                  <a:gd name="T5" fmla="*/ 0 h 9"/>
                  <a:gd name="T6" fmla="*/ 0 60000 65536"/>
                  <a:gd name="T7" fmla="*/ 0 60000 65536"/>
                  <a:gd name="T8" fmla="*/ 0 60000 65536"/>
                  <a:gd name="T9" fmla="*/ 0 w 72"/>
                  <a:gd name="T10" fmla="*/ 0 h 9"/>
                  <a:gd name="T11" fmla="*/ 72 w 72"/>
                  <a:gd name="T12" fmla="*/ 9 h 9"/>
                </a:gdLst>
                <a:ahLst/>
                <a:cxnLst>
                  <a:cxn ang="T6">
                    <a:pos x="T0" y="T1"/>
                  </a:cxn>
                  <a:cxn ang="T7">
                    <a:pos x="T2" y="T3"/>
                  </a:cxn>
                  <a:cxn ang="T8">
                    <a:pos x="T4" y="T5"/>
                  </a:cxn>
                </a:cxnLst>
                <a:rect l="T9" t="T10" r="T11" b="T12"/>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2" name="Freeform 148"/>
              <p:cNvSpPr>
                <a:spLocks/>
              </p:cNvSpPr>
              <p:nvPr/>
            </p:nvSpPr>
            <p:spPr bwMode="auto">
              <a:xfrm>
                <a:off x="1155700" y="1263650"/>
                <a:ext cx="280988" cy="250825"/>
              </a:xfrm>
              <a:custGeom>
                <a:avLst/>
                <a:gdLst>
                  <a:gd name="T0" fmla="*/ 2147483647 w 36"/>
                  <a:gd name="T1" fmla="*/ 0 h 32"/>
                  <a:gd name="T2" fmla="*/ 182767067 w 36"/>
                  <a:gd name="T3" fmla="*/ 1904600028 h 32"/>
                  <a:gd name="T4" fmla="*/ 2147483647 w 36"/>
                  <a:gd name="T5" fmla="*/ 0 h 32"/>
                  <a:gd name="T6" fmla="*/ 0 60000 65536"/>
                  <a:gd name="T7" fmla="*/ 0 60000 65536"/>
                  <a:gd name="T8" fmla="*/ 0 60000 65536"/>
                  <a:gd name="T9" fmla="*/ 0 w 36"/>
                  <a:gd name="T10" fmla="*/ 0 h 32"/>
                  <a:gd name="T11" fmla="*/ 36 w 36"/>
                  <a:gd name="T12" fmla="*/ 32 h 32"/>
                </a:gdLst>
                <a:ahLst/>
                <a:cxnLst>
                  <a:cxn ang="T6">
                    <a:pos x="T0" y="T1"/>
                  </a:cxn>
                  <a:cxn ang="T7">
                    <a:pos x="T2" y="T3"/>
                  </a:cxn>
                  <a:cxn ang="T8">
                    <a:pos x="T4" y="T5"/>
                  </a:cxn>
                </a:cxnLst>
                <a:rect l="T9" t="T10" r="T11" b="T12"/>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pic>
          <p:nvPicPr>
            <p:cNvPr id="29" name="图片 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91640"/>
              <a:ext cx="3499407" cy="5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组合 32"/>
          <p:cNvGrpSpPr>
            <a:grpSpLocks/>
          </p:cNvGrpSpPr>
          <p:nvPr/>
        </p:nvGrpSpPr>
        <p:grpSpPr bwMode="auto">
          <a:xfrm>
            <a:off x="335696" y="184748"/>
            <a:ext cx="4283075" cy="907454"/>
            <a:chOff x="0" y="-97746"/>
            <a:chExt cx="4281735" cy="906718"/>
          </a:xfrm>
        </p:grpSpPr>
        <p:sp>
          <p:nvSpPr>
            <p:cNvPr id="56" name="文本框 33"/>
            <p:cNvSpPr txBox="1">
              <a:spLocks noChangeArrowheads="1"/>
            </p:cNvSpPr>
            <p:nvPr/>
          </p:nvSpPr>
          <p:spPr bwMode="auto">
            <a:xfrm>
              <a:off x="1347377" y="-97746"/>
              <a:ext cx="1620450" cy="52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上交材料</a:t>
              </a:r>
            </a:p>
          </p:txBody>
        </p:sp>
        <p:cxnSp>
          <p:nvCxnSpPr>
            <p:cNvPr id="57" name="直接连接符 34"/>
            <p:cNvCxnSpPr>
              <a:cxnSpLocks noChangeShapeType="1"/>
            </p:cNvCxnSpPr>
            <p:nvPr/>
          </p:nvCxnSpPr>
          <p:spPr bwMode="auto">
            <a:xfrm>
              <a:off x="0" y="808970"/>
              <a:ext cx="4281735"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61" name="文本框 35"/>
            <p:cNvSpPr txBox="1">
              <a:spLocks noChangeArrowheads="1"/>
            </p:cNvSpPr>
            <p:nvPr/>
          </p:nvSpPr>
          <p:spPr bwMode="auto">
            <a:xfrm>
              <a:off x="1535762" y="409186"/>
              <a:ext cx="1210209" cy="39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注意事项</a:t>
              </a:r>
            </a:p>
          </p:txBody>
        </p:sp>
      </p:grpSp>
      <p:sp>
        <p:nvSpPr>
          <p:cNvPr id="58" name="矩形 57"/>
          <p:cNvSpPr/>
          <p:nvPr/>
        </p:nvSpPr>
        <p:spPr>
          <a:xfrm>
            <a:off x="3556501" y="2327806"/>
            <a:ext cx="7878212" cy="3234860"/>
          </a:xfrm>
          <a:prstGeom prst="rect">
            <a:avLst/>
          </a:prstGeom>
        </p:spPr>
        <p:txBody>
          <a:bodyPr wrap="square">
            <a:spAutoFit/>
          </a:bodyPr>
          <a:lstStyle/>
          <a:p>
            <a:pPr marL="342900" indent="-342900">
              <a:lnSpc>
                <a:spcPct val="150000"/>
              </a:lnSpc>
              <a:buFont typeface="Wingdings" panose="05000000000000000000" pitchFamily="2" charset="2"/>
              <a:buChar char="n"/>
            </a:pPr>
            <a:r>
              <a:rPr lang="zh-CN" altLang="en-US" sz="2000" b="1" dirty="0">
                <a:solidFill>
                  <a:srgbClr val="404040"/>
                </a:solidFill>
                <a:latin typeface="微软雅黑" panose="020B0503020204020204" pitchFamily="34" charset="-122"/>
                <a:ea typeface="微软雅黑" panose="020B0503020204020204" pitchFamily="34" charset="-122"/>
              </a:rPr>
              <a:t>对准备材料如有不明之处可致电人事科咨询，为给补足或修改材料预留时间，请各位老师尽量早些提交。</a:t>
            </a:r>
            <a:endParaRPr lang="en-US" altLang="zh-CN" sz="2000" b="1" dirty="0">
              <a:solidFill>
                <a:srgbClr val="40404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000" b="1" dirty="0">
                <a:solidFill>
                  <a:srgbClr val="404040"/>
                </a:solidFill>
                <a:latin typeface="微软雅黑" panose="020B0503020204020204" pitchFamily="34" charset="-122"/>
                <a:ea typeface="微软雅黑" panose="020B0503020204020204" pitchFamily="34" charset="-122"/>
              </a:rPr>
              <a:t>随时关注群内信息，省里认定结束后会返回全部原件，请各位教师接到群内通知后立即取回原件。教师资格证下发时间根据省里工作进度决定，具体领取时间以群内通知为准。</a:t>
            </a:r>
            <a:endParaRPr lang="en-US" altLang="zh-CN" sz="2000" b="1" dirty="0">
              <a:solidFill>
                <a:srgbClr val="404040"/>
              </a:solidFill>
              <a:latin typeface="微软雅黑" panose="020B0503020204020204" pitchFamily="34" charset="-122"/>
              <a:ea typeface="微软雅黑" panose="020B0503020204020204" pitchFamily="34" charset="-122"/>
            </a:endParaRPr>
          </a:p>
          <a:p>
            <a:pPr>
              <a:lnSpc>
                <a:spcPct val="150000"/>
              </a:lnSpc>
            </a:pPr>
            <a:endParaRPr lang="en-US" altLang="zh-CN" sz="2000" b="1" dirty="0">
              <a:solidFill>
                <a:srgbClr val="404040"/>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rgbClr val="C00000"/>
              </a:solidFill>
            </a:endParaRPr>
          </a:p>
        </p:txBody>
      </p:sp>
    </p:spTree>
    <p:extLst>
      <p:ext uri="{BB962C8B-B14F-4D97-AF65-F5344CB8AC3E}">
        <p14:creationId xmlns:p14="http://schemas.microsoft.com/office/powerpoint/2010/main" val="21653341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813" y="4041775"/>
            <a:ext cx="66262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图片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261938"/>
            <a:ext cx="4614863"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79375"/>
            <a:ext cx="4138613"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4"/>
          <p:cNvGrpSpPr>
            <a:grpSpLocks/>
          </p:cNvGrpSpPr>
          <p:nvPr/>
        </p:nvGrpSpPr>
        <p:grpSpPr bwMode="auto">
          <a:xfrm>
            <a:off x="2482371" y="2218968"/>
            <a:ext cx="7227258" cy="1338620"/>
            <a:chOff x="491667" y="-21014"/>
            <a:chExt cx="7227568" cy="1339803"/>
          </a:xfrm>
        </p:grpSpPr>
        <p:sp>
          <p:nvSpPr>
            <p:cNvPr id="26636" name="文本框 3"/>
            <p:cNvSpPr txBox="1">
              <a:spLocks noChangeArrowheads="1"/>
            </p:cNvSpPr>
            <p:nvPr/>
          </p:nvSpPr>
          <p:spPr bwMode="auto">
            <a:xfrm>
              <a:off x="2320270" y="-21014"/>
              <a:ext cx="3570361" cy="110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6600" b="1" dirty="0">
                  <a:solidFill>
                    <a:schemeClr val="accent1"/>
                  </a:solidFill>
                  <a:latin typeface="微软雅黑" panose="020B0503020204020204" pitchFamily="34" charset="-122"/>
                  <a:ea typeface="微软雅黑" panose="020B0503020204020204" pitchFamily="34" charset="-122"/>
                </a:rPr>
                <a:t>谢谢</a:t>
              </a:r>
              <a:r>
                <a:rPr lang="zh-CN" altLang="en-US" sz="6600" b="1" dirty="0">
                  <a:solidFill>
                    <a:schemeClr val="accent2"/>
                  </a:solidFill>
                  <a:latin typeface="微软雅黑" panose="020B0503020204020204" pitchFamily="34" charset="-122"/>
                  <a:ea typeface="微软雅黑" panose="020B0503020204020204" pitchFamily="34" charset="-122"/>
                </a:rPr>
                <a:t>观看</a:t>
              </a:r>
            </a:p>
          </p:txBody>
        </p:sp>
        <p:grpSp>
          <p:nvGrpSpPr>
            <p:cNvPr id="26637" name="组合 2"/>
            <p:cNvGrpSpPr>
              <a:grpSpLocks/>
            </p:cNvGrpSpPr>
            <p:nvPr/>
          </p:nvGrpSpPr>
          <p:grpSpPr bwMode="auto">
            <a:xfrm>
              <a:off x="491667" y="1107996"/>
              <a:ext cx="7227568" cy="210793"/>
              <a:chOff x="0" y="0"/>
              <a:chExt cx="7227568" cy="210793"/>
            </a:xfrm>
          </p:grpSpPr>
          <p:grpSp>
            <p:nvGrpSpPr>
              <p:cNvPr id="26638" name="组合 8"/>
              <p:cNvGrpSpPr>
                <a:grpSpLocks/>
              </p:cNvGrpSpPr>
              <p:nvPr/>
            </p:nvGrpSpPr>
            <p:grpSpPr bwMode="auto">
              <a:xfrm>
                <a:off x="0" y="52698"/>
                <a:ext cx="7227568" cy="105397"/>
                <a:chOff x="0" y="0"/>
                <a:chExt cx="4656093" cy="0"/>
              </a:xfrm>
            </p:grpSpPr>
            <p:cxnSp>
              <p:nvCxnSpPr>
                <p:cNvPr id="26640" name="直接连接符 5"/>
                <p:cNvCxnSpPr>
                  <a:cxnSpLocks noChangeShapeType="1"/>
                </p:cNvCxnSpPr>
                <p:nvPr/>
              </p:nvCxnSpPr>
              <p:spPr bwMode="auto">
                <a:xfrm>
                  <a:off x="0" y="0"/>
                  <a:ext cx="2141493" cy="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cxnSp>
              <p:nvCxnSpPr>
                <p:cNvPr id="26641" name="直接连接符 9"/>
                <p:cNvCxnSpPr>
                  <a:cxnSpLocks noChangeShapeType="1"/>
                </p:cNvCxnSpPr>
                <p:nvPr/>
              </p:nvCxnSpPr>
              <p:spPr bwMode="auto">
                <a:xfrm>
                  <a:off x="2514600" y="0"/>
                  <a:ext cx="2141493" cy="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grpSp>
          <p:sp>
            <p:nvSpPr>
              <p:cNvPr id="26639" name="等腰三角形 10"/>
              <p:cNvSpPr>
                <a:spLocks noChangeArrowheads="1"/>
              </p:cNvSpPr>
              <p:nvPr/>
            </p:nvSpPr>
            <p:spPr bwMode="auto">
              <a:xfrm>
                <a:off x="3491524" y="0"/>
                <a:ext cx="244520" cy="21079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grpSp>
      </p:grpSp>
      <p:grpSp>
        <p:nvGrpSpPr>
          <p:cNvPr id="18" name="组合 43"/>
          <p:cNvGrpSpPr>
            <a:grpSpLocks/>
          </p:cNvGrpSpPr>
          <p:nvPr/>
        </p:nvGrpSpPr>
        <p:grpSpPr bwMode="auto">
          <a:xfrm>
            <a:off x="5274617" y="3738272"/>
            <a:ext cx="1836685" cy="461665"/>
            <a:chOff x="0" y="-105"/>
            <a:chExt cx="1881838" cy="461367"/>
          </a:xfrm>
        </p:grpSpPr>
        <p:sp>
          <p:nvSpPr>
            <p:cNvPr id="19" name="椭圆 6"/>
            <p:cNvSpPr>
              <a:spLocks noChangeArrowheads="1"/>
            </p:cNvSpPr>
            <p:nvPr/>
          </p:nvSpPr>
          <p:spPr bwMode="auto">
            <a:xfrm>
              <a:off x="0" y="143494"/>
              <a:ext cx="174171" cy="17417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17"/>
            <p:cNvSpPr txBox="1">
              <a:spLocks noChangeArrowheads="1"/>
            </p:cNvSpPr>
            <p:nvPr/>
          </p:nvSpPr>
          <p:spPr bwMode="auto">
            <a:xfrm>
              <a:off x="0" y="-105"/>
              <a:ext cx="188183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400" dirty="0">
                  <a:solidFill>
                    <a:schemeClr val="accent2"/>
                  </a:solidFill>
                  <a:latin typeface="Agency FB" panose="020B0503020202020204" pitchFamily="34" charset="0"/>
                </a:rPr>
                <a:t>人事处</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3913188"/>
            <a:ext cx="7308850" cy="746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文本框 3"/>
          <p:cNvSpPr txBox="1">
            <a:spLocks noChangeArrowheads="1"/>
          </p:cNvSpPr>
          <p:nvPr/>
        </p:nvSpPr>
        <p:spPr bwMode="auto">
          <a:xfrm>
            <a:off x="1127125" y="3351213"/>
            <a:ext cx="2817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dist" eaLnBrk="1" hangingPunct="1">
              <a:buFont typeface="Arial" panose="020B0604020202020204" pitchFamily="34" charset="0"/>
              <a:buNone/>
            </a:pPr>
            <a:r>
              <a:rPr lang="zh-CN" altLang="en-US" sz="3600" b="1" dirty="0">
                <a:solidFill>
                  <a:schemeClr val="tx2"/>
                </a:solidFill>
                <a:latin typeface="微软雅黑" panose="020B0503020204020204" pitchFamily="34" charset="-122"/>
                <a:ea typeface="微软雅黑" panose="020B0503020204020204" pitchFamily="34" charset="-122"/>
              </a:rPr>
              <a:t>需要做的事</a:t>
            </a:r>
          </a:p>
        </p:txBody>
      </p:sp>
      <p:grpSp>
        <p:nvGrpSpPr>
          <p:cNvPr id="2" name="组合 16"/>
          <p:cNvGrpSpPr>
            <a:grpSpLocks/>
          </p:cNvGrpSpPr>
          <p:nvPr/>
        </p:nvGrpSpPr>
        <p:grpSpPr bwMode="auto">
          <a:xfrm>
            <a:off x="5791200" y="1525654"/>
            <a:ext cx="5511800" cy="1020780"/>
            <a:chOff x="0" y="0"/>
            <a:chExt cx="5511800" cy="1020812"/>
          </a:xfrm>
        </p:grpSpPr>
        <p:grpSp>
          <p:nvGrpSpPr>
            <p:cNvPr id="7207" name="组合 8"/>
            <p:cNvGrpSpPr>
              <a:grpSpLocks/>
            </p:cNvGrpSpPr>
            <p:nvPr/>
          </p:nvGrpSpPr>
          <p:grpSpPr bwMode="auto">
            <a:xfrm>
              <a:off x="0" y="0"/>
              <a:ext cx="754743" cy="482600"/>
              <a:chOff x="0" y="0"/>
              <a:chExt cx="754743" cy="482600"/>
            </a:xfrm>
          </p:grpSpPr>
          <p:sp>
            <p:nvSpPr>
              <p:cNvPr id="7215" name="等腰三角形 6"/>
              <p:cNvSpPr>
                <a:spLocks/>
              </p:cNvSpPr>
              <p:nvPr/>
            </p:nvSpPr>
            <p:spPr bwMode="auto">
              <a:xfrm>
                <a:off x="0" y="3629"/>
                <a:ext cx="754743" cy="478971"/>
              </a:xfrm>
              <a:custGeom>
                <a:avLst/>
                <a:gdLst>
                  <a:gd name="T0" fmla="*/ 0 w 754743"/>
                  <a:gd name="T1" fmla="*/ 348342 h 478971"/>
                  <a:gd name="T2" fmla="*/ 246743 w 754743"/>
                  <a:gd name="T3" fmla="*/ 0 h 478971"/>
                  <a:gd name="T4" fmla="*/ 754743 w 754743"/>
                  <a:gd name="T5" fmla="*/ 478971 h 478971"/>
                  <a:gd name="T6" fmla="*/ 0 w 754743"/>
                  <a:gd name="T7" fmla="*/ 348342 h 478971"/>
                  <a:gd name="T8" fmla="*/ 0 60000 65536"/>
                  <a:gd name="T9" fmla="*/ 0 60000 65536"/>
                  <a:gd name="T10" fmla="*/ 0 60000 65536"/>
                  <a:gd name="T11" fmla="*/ 0 60000 65536"/>
                  <a:gd name="T12" fmla="*/ 0 w 754743"/>
                  <a:gd name="T13" fmla="*/ 0 h 478971"/>
                  <a:gd name="T14" fmla="*/ 754743 w 754743"/>
                  <a:gd name="T15" fmla="*/ 478971 h 478971"/>
                </a:gdLst>
                <a:ahLst/>
                <a:cxnLst>
                  <a:cxn ang="T8">
                    <a:pos x="T0" y="T1"/>
                  </a:cxn>
                  <a:cxn ang="T9">
                    <a:pos x="T2" y="T3"/>
                  </a:cxn>
                  <a:cxn ang="T10">
                    <a:pos x="T4" y="T5"/>
                  </a:cxn>
                  <a:cxn ang="T11">
                    <a:pos x="T6" y="T7"/>
                  </a:cxn>
                </a:cxnLst>
                <a:rect l="T12" t="T13" r="T14" b="T15"/>
                <a:pathLst>
                  <a:path w="754743" h="478971">
                    <a:moveTo>
                      <a:pt x="0" y="348342"/>
                    </a:moveTo>
                    <a:lnTo>
                      <a:pt x="246743" y="0"/>
                    </a:lnTo>
                    <a:lnTo>
                      <a:pt x="754743" y="478971"/>
                    </a:lnTo>
                    <a:lnTo>
                      <a:pt x="0" y="3483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7216" name="等腰三角形 7"/>
              <p:cNvSpPr>
                <a:spLocks/>
              </p:cNvSpPr>
              <p:nvPr/>
            </p:nvSpPr>
            <p:spPr bwMode="auto">
              <a:xfrm>
                <a:off x="242207" y="0"/>
                <a:ext cx="512535" cy="482600"/>
              </a:xfrm>
              <a:custGeom>
                <a:avLst/>
                <a:gdLst>
                  <a:gd name="T0" fmla="*/ 512535 w 512535"/>
                  <a:gd name="T1" fmla="*/ 482600 h 482600"/>
                  <a:gd name="T2" fmla="*/ 0 w 512535"/>
                  <a:gd name="T3" fmla="*/ 12700 h 482600"/>
                  <a:gd name="T4" fmla="*/ 198664 w 512535"/>
                  <a:gd name="T5" fmla="*/ 0 h 482600"/>
                  <a:gd name="T6" fmla="*/ 512535 w 512535"/>
                  <a:gd name="T7" fmla="*/ 482600 h 482600"/>
                  <a:gd name="T8" fmla="*/ 0 60000 65536"/>
                  <a:gd name="T9" fmla="*/ 0 60000 65536"/>
                  <a:gd name="T10" fmla="*/ 0 60000 65536"/>
                  <a:gd name="T11" fmla="*/ 0 60000 65536"/>
                  <a:gd name="T12" fmla="*/ 0 w 512535"/>
                  <a:gd name="T13" fmla="*/ 0 h 482600"/>
                  <a:gd name="T14" fmla="*/ 512535 w 512535"/>
                  <a:gd name="T15" fmla="*/ 482600 h 482600"/>
                </a:gdLst>
                <a:ahLst/>
                <a:cxnLst>
                  <a:cxn ang="T8">
                    <a:pos x="T0" y="T1"/>
                  </a:cxn>
                  <a:cxn ang="T9">
                    <a:pos x="T2" y="T3"/>
                  </a:cxn>
                  <a:cxn ang="T10">
                    <a:pos x="T4" y="T5"/>
                  </a:cxn>
                  <a:cxn ang="T11">
                    <a:pos x="T6" y="T7"/>
                  </a:cxn>
                </a:cxnLst>
                <a:rect l="T12" t="T13" r="T14" b="T15"/>
                <a:pathLst>
                  <a:path w="512535" h="482600">
                    <a:moveTo>
                      <a:pt x="512535" y="482600"/>
                    </a:moveTo>
                    <a:lnTo>
                      <a:pt x="0" y="12700"/>
                    </a:lnTo>
                    <a:lnTo>
                      <a:pt x="198664" y="0"/>
                    </a:lnTo>
                    <a:lnTo>
                      <a:pt x="512535" y="482600"/>
                    </a:lnTo>
                    <a:close/>
                  </a:path>
                </a:pathLst>
              </a:custGeom>
              <a:solidFill>
                <a:srgbClr val="9632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7208" name="组合 9"/>
            <p:cNvGrpSpPr>
              <a:grpSpLocks/>
            </p:cNvGrpSpPr>
            <p:nvPr/>
          </p:nvGrpSpPr>
          <p:grpSpPr bwMode="auto">
            <a:xfrm rot="10346141">
              <a:off x="90601" y="581660"/>
              <a:ext cx="573538" cy="235402"/>
              <a:chOff x="0" y="0"/>
              <a:chExt cx="513443" cy="275771"/>
            </a:xfrm>
          </p:grpSpPr>
          <p:sp>
            <p:nvSpPr>
              <p:cNvPr id="7213" name="等腰三角形 6"/>
              <p:cNvSpPr>
                <a:spLocks/>
              </p:cNvSpPr>
              <p:nvPr/>
            </p:nvSpPr>
            <p:spPr bwMode="auto">
              <a:xfrm>
                <a:off x="0" y="16329"/>
                <a:ext cx="513443" cy="259442"/>
              </a:xfrm>
              <a:custGeom>
                <a:avLst/>
                <a:gdLst>
                  <a:gd name="T0" fmla="*/ 0 w 513443"/>
                  <a:gd name="T1" fmla="*/ 259442 h 259442"/>
                  <a:gd name="T2" fmla="*/ 246743 w 513443"/>
                  <a:gd name="T3" fmla="*/ 0 h 259442"/>
                  <a:gd name="T4" fmla="*/ 513443 w 513443"/>
                  <a:gd name="T5" fmla="*/ 240846 h 259442"/>
                  <a:gd name="T6" fmla="*/ 0 w 513443"/>
                  <a:gd name="T7" fmla="*/ 259442 h 259442"/>
                  <a:gd name="T8" fmla="*/ 0 60000 65536"/>
                  <a:gd name="T9" fmla="*/ 0 60000 65536"/>
                  <a:gd name="T10" fmla="*/ 0 60000 65536"/>
                  <a:gd name="T11" fmla="*/ 0 60000 65536"/>
                  <a:gd name="T12" fmla="*/ 0 w 513443"/>
                  <a:gd name="T13" fmla="*/ 0 h 259442"/>
                  <a:gd name="T14" fmla="*/ 513443 w 513443"/>
                  <a:gd name="T15" fmla="*/ 259442 h 259442"/>
                </a:gdLst>
                <a:ahLst/>
                <a:cxnLst>
                  <a:cxn ang="T8">
                    <a:pos x="T0" y="T1"/>
                  </a:cxn>
                  <a:cxn ang="T9">
                    <a:pos x="T2" y="T3"/>
                  </a:cxn>
                  <a:cxn ang="T10">
                    <a:pos x="T4" y="T5"/>
                  </a:cxn>
                  <a:cxn ang="T11">
                    <a:pos x="T6" y="T7"/>
                  </a:cxn>
                </a:cxnLst>
                <a:rect l="T12" t="T13" r="T14" b="T15"/>
                <a:pathLst>
                  <a:path w="513443" h="259442">
                    <a:moveTo>
                      <a:pt x="0" y="259442"/>
                    </a:moveTo>
                    <a:lnTo>
                      <a:pt x="246743" y="0"/>
                    </a:lnTo>
                    <a:lnTo>
                      <a:pt x="513443" y="240846"/>
                    </a:lnTo>
                    <a:lnTo>
                      <a:pt x="0" y="2594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7214" name="等腰三角形 7"/>
              <p:cNvSpPr>
                <a:spLocks/>
              </p:cNvSpPr>
              <p:nvPr/>
            </p:nvSpPr>
            <p:spPr bwMode="auto">
              <a:xfrm>
                <a:off x="243795" y="0"/>
                <a:ext cx="266472" cy="260350"/>
              </a:xfrm>
              <a:custGeom>
                <a:avLst/>
                <a:gdLst>
                  <a:gd name="T0" fmla="*/ 266472 w 266472"/>
                  <a:gd name="T1" fmla="*/ 260350 h 260350"/>
                  <a:gd name="T2" fmla="*/ 0 w 266472"/>
                  <a:gd name="T3" fmla="*/ 19843 h 260350"/>
                  <a:gd name="T4" fmla="*/ 197076 w 266472"/>
                  <a:gd name="T5" fmla="*/ 0 h 260350"/>
                  <a:gd name="T6" fmla="*/ 266472 w 266472"/>
                  <a:gd name="T7" fmla="*/ 260350 h 260350"/>
                  <a:gd name="T8" fmla="*/ 0 60000 65536"/>
                  <a:gd name="T9" fmla="*/ 0 60000 65536"/>
                  <a:gd name="T10" fmla="*/ 0 60000 65536"/>
                  <a:gd name="T11" fmla="*/ 0 60000 65536"/>
                  <a:gd name="T12" fmla="*/ 0 w 266472"/>
                  <a:gd name="T13" fmla="*/ 0 h 260350"/>
                  <a:gd name="T14" fmla="*/ 266472 w 266472"/>
                  <a:gd name="T15" fmla="*/ 260350 h 260350"/>
                </a:gdLst>
                <a:ahLst/>
                <a:cxnLst>
                  <a:cxn ang="T8">
                    <a:pos x="T0" y="T1"/>
                  </a:cxn>
                  <a:cxn ang="T9">
                    <a:pos x="T2" y="T3"/>
                  </a:cxn>
                  <a:cxn ang="T10">
                    <a:pos x="T4" y="T5"/>
                  </a:cxn>
                  <a:cxn ang="T11">
                    <a:pos x="T6" y="T7"/>
                  </a:cxn>
                </a:cxnLst>
                <a:rect l="T12" t="T13" r="T14" b="T15"/>
                <a:pathLst>
                  <a:path w="266472" h="260350">
                    <a:moveTo>
                      <a:pt x="266472" y="260350"/>
                    </a:moveTo>
                    <a:lnTo>
                      <a:pt x="0" y="19843"/>
                    </a:lnTo>
                    <a:lnTo>
                      <a:pt x="197076" y="0"/>
                    </a:lnTo>
                    <a:lnTo>
                      <a:pt x="266472" y="260350"/>
                    </a:lnTo>
                    <a:close/>
                  </a:path>
                </a:pathLst>
              </a:custGeom>
              <a:solidFill>
                <a:srgbClr val="2734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7209" name="组合 12"/>
            <p:cNvGrpSpPr>
              <a:grpSpLocks/>
            </p:cNvGrpSpPr>
            <p:nvPr/>
          </p:nvGrpSpPr>
          <p:grpSpPr bwMode="auto">
            <a:xfrm>
              <a:off x="754742" y="0"/>
              <a:ext cx="4757058" cy="1020812"/>
              <a:chOff x="0" y="0"/>
              <a:chExt cx="4757058" cy="1020812"/>
            </a:xfrm>
          </p:grpSpPr>
          <p:cxnSp>
            <p:nvCxnSpPr>
              <p:cNvPr id="7210" name="直接连接符 13"/>
              <p:cNvCxnSpPr>
                <a:cxnSpLocks noChangeShapeType="1"/>
              </p:cNvCxnSpPr>
              <p:nvPr/>
            </p:nvCxnSpPr>
            <p:spPr bwMode="auto">
              <a:xfrm>
                <a:off x="96656" y="470009"/>
                <a:ext cx="3698530" cy="0"/>
              </a:xfrm>
              <a:prstGeom prst="line">
                <a:avLst/>
              </a:prstGeom>
              <a:noFill/>
              <a:ln w="6350">
                <a:solidFill>
                  <a:srgbClr val="7F7F7F"/>
                </a:solidFill>
                <a:prstDash val="dash"/>
                <a:round/>
                <a:headEnd/>
                <a:tailEnd/>
              </a:ln>
              <a:extLst>
                <a:ext uri="{909E8E84-426E-40DD-AFC4-6F175D3DCCD1}">
                  <a14:hiddenFill xmlns:a14="http://schemas.microsoft.com/office/drawing/2010/main">
                    <a:noFill/>
                  </a14:hiddenFill>
                </a:ext>
              </a:extLst>
            </p:spPr>
          </p:cxnSp>
          <p:sp>
            <p:nvSpPr>
              <p:cNvPr id="7211" name="文本框 14"/>
              <p:cNvSpPr txBox="1">
                <a:spLocks noChangeArrowheads="1"/>
              </p:cNvSpPr>
              <p:nvPr/>
            </p:nvSpPr>
            <p:spPr bwMode="auto">
              <a:xfrm>
                <a:off x="0" y="0"/>
                <a:ext cx="3452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400" b="1" dirty="0">
                    <a:solidFill>
                      <a:srgbClr val="C00000"/>
                    </a:solidFill>
                    <a:latin typeface="微软雅黑" panose="020B0503020204020204" pitchFamily="34" charset="-122"/>
                    <a:ea typeface="微软雅黑" panose="020B0503020204020204" pitchFamily="34" charset="-122"/>
                  </a:rPr>
                  <a:t>网上申报</a:t>
                </a:r>
              </a:p>
            </p:txBody>
          </p:sp>
          <p:sp>
            <p:nvSpPr>
              <p:cNvPr id="7212" name="文本框 15"/>
              <p:cNvSpPr txBox="1">
                <a:spLocks noChangeArrowheads="1"/>
              </p:cNvSpPr>
              <p:nvPr/>
            </p:nvSpPr>
            <p:spPr bwMode="auto">
              <a:xfrm>
                <a:off x="69983" y="497574"/>
                <a:ext cx="4687075" cy="52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1400" dirty="0"/>
                  <a:t>申报时间：</a:t>
                </a:r>
                <a:r>
                  <a:rPr lang="en-US" altLang="zh-CN" sz="1400" dirty="0"/>
                  <a:t>2021</a:t>
                </a:r>
                <a:r>
                  <a:rPr lang="zh-CN" altLang="en-US" sz="1400" dirty="0"/>
                  <a:t>年</a:t>
                </a:r>
                <a:r>
                  <a:rPr lang="en-US" altLang="zh-CN" sz="1400" dirty="0"/>
                  <a:t>10</a:t>
                </a:r>
                <a:r>
                  <a:rPr lang="zh-CN" altLang="en-US" sz="1400" dirty="0"/>
                  <a:t>月</a:t>
                </a:r>
                <a:r>
                  <a:rPr lang="en-US" altLang="zh-CN" sz="1400" dirty="0"/>
                  <a:t>10</a:t>
                </a:r>
                <a:r>
                  <a:rPr lang="zh-CN" altLang="en-US" sz="1400" dirty="0"/>
                  <a:t>日至</a:t>
                </a:r>
                <a:r>
                  <a:rPr lang="en-US" altLang="zh-CN" sz="1400" dirty="0"/>
                  <a:t>10</a:t>
                </a:r>
                <a:r>
                  <a:rPr lang="zh-CN" altLang="en-US" sz="1400" dirty="0"/>
                  <a:t>月</a:t>
                </a:r>
                <a:r>
                  <a:rPr lang="en-US" altLang="zh-CN" sz="1400" dirty="0"/>
                  <a:t>22</a:t>
                </a:r>
                <a:r>
                  <a:rPr lang="zh-CN" altLang="en-US" sz="1400" dirty="0"/>
                  <a:t>日</a:t>
                </a:r>
                <a:endParaRPr lang="en-US" altLang="zh-CN" sz="1400" dirty="0"/>
              </a:p>
              <a:p>
                <a:pPr eaLnBrk="1" hangingPunct="1"/>
                <a:r>
                  <a:rPr lang="zh-CN" altLang="en-US" sz="1400" dirty="0"/>
                  <a:t>申报网址：</a:t>
                </a:r>
                <a:r>
                  <a:rPr lang="en-US" altLang="zh-CN" sz="1400" dirty="0"/>
                  <a:t>http://www.jszg.edu.cn</a:t>
                </a:r>
                <a:endParaRPr lang="zh-CN" altLang="en-US" sz="1400" dirty="0"/>
              </a:p>
            </p:txBody>
          </p:sp>
        </p:grpSp>
      </p:grpSp>
      <p:grpSp>
        <p:nvGrpSpPr>
          <p:cNvPr id="6" name="组合 17"/>
          <p:cNvGrpSpPr>
            <a:grpSpLocks/>
          </p:cNvGrpSpPr>
          <p:nvPr/>
        </p:nvGrpSpPr>
        <p:grpSpPr bwMode="auto">
          <a:xfrm>
            <a:off x="5791200" y="2878204"/>
            <a:ext cx="5511800" cy="1020780"/>
            <a:chOff x="0" y="0"/>
            <a:chExt cx="5511800" cy="1020812"/>
          </a:xfrm>
        </p:grpSpPr>
        <p:grpSp>
          <p:nvGrpSpPr>
            <p:cNvPr id="7197" name="组合 18"/>
            <p:cNvGrpSpPr>
              <a:grpSpLocks/>
            </p:cNvGrpSpPr>
            <p:nvPr/>
          </p:nvGrpSpPr>
          <p:grpSpPr bwMode="auto">
            <a:xfrm>
              <a:off x="0" y="0"/>
              <a:ext cx="754743" cy="482600"/>
              <a:chOff x="0" y="0"/>
              <a:chExt cx="754743" cy="482600"/>
            </a:xfrm>
          </p:grpSpPr>
          <p:sp>
            <p:nvSpPr>
              <p:cNvPr id="7205" name="等腰三角形 6"/>
              <p:cNvSpPr>
                <a:spLocks/>
              </p:cNvSpPr>
              <p:nvPr/>
            </p:nvSpPr>
            <p:spPr bwMode="auto">
              <a:xfrm>
                <a:off x="0" y="3629"/>
                <a:ext cx="754743" cy="478971"/>
              </a:xfrm>
              <a:custGeom>
                <a:avLst/>
                <a:gdLst>
                  <a:gd name="T0" fmla="*/ 0 w 754743"/>
                  <a:gd name="T1" fmla="*/ 348342 h 478971"/>
                  <a:gd name="T2" fmla="*/ 246743 w 754743"/>
                  <a:gd name="T3" fmla="*/ 0 h 478971"/>
                  <a:gd name="T4" fmla="*/ 754743 w 754743"/>
                  <a:gd name="T5" fmla="*/ 478971 h 478971"/>
                  <a:gd name="T6" fmla="*/ 0 w 754743"/>
                  <a:gd name="T7" fmla="*/ 348342 h 478971"/>
                  <a:gd name="T8" fmla="*/ 0 60000 65536"/>
                  <a:gd name="T9" fmla="*/ 0 60000 65536"/>
                  <a:gd name="T10" fmla="*/ 0 60000 65536"/>
                  <a:gd name="T11" fmla="*/ 0 60000 65536"/>
                  <a:gd name="T12" fmla="*/ 0 w 754743"/>
                  <a:gd name="T13" fmla="*/ 0 h 478971"/>
                  <a:gd name="T14" fmla="*/ 754743 w 754743"/>
                  <a:gd name="T15" fmla="*/ 478971 h 478971"/>
                </a:gdLst>
                <a:ahLst/>
                <a:cxnLst>
                  <a:cxn ang="T8">
                    <a:pos x="T0" y="T1"/>
                  </a:cxn>
                  <a:cxn ang="T9">
                    <a:pos x="T2" y="T3"/>
                  </a:cxn>
                  <a:cxn ang="T10">
                    <a:pos x="T4" y="T5"/>
                  </a:cxn>
                  <a:cxn ang="T11">
                    <a:pos x="T6" y="T7"/>
                  </a:cxn>
                </a:cxnLst>
                <a:rect l="T12" t="T13" r="T14" b="T15"/>
                <a:pathLst>
                  <a:path w="754743" h="478971">
                    <a:moveTo>
                      <a:pt x="0" y="348342"/>
                    </a:moveTo>
                    <a:lnTo>
                      <a:pt x="246743" y="0"/>
                    </a:lnTo>
                    <a:lnTo>
                      <a:pt x="754743" y="478971"/>
                    </a:lnTo>
                    <a:lnTo>
                      <a:pt x="0" y="3483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7206" name="等腰三角形 7"/>
              <p:cNvSpPr>
                <a:spLocks/>
              </p:cNvSpPr>
              <p:nvPr/>
            </p:nvSpPr>
            <p:spPr bwMode="auto">
              <a:xfrm>
                <a:off x="242207" y="0"/>
                <a:ext cx="512535" cy="482600"/>
              </a:xfrm>
              <a:custGeom>
                <a:avLst/>
                <a:gdLst>
                  <a:gd name="T0" fmla="*/ 512535 w 512535"/>
                  <a:gd name="T1" fmla="*/ 482600 h 482600"/>
                  <a:gd name="T2" fmla="*/ 0 w 512535"/>
                  <a:gd name="T3" fmla="*/ 12700 h 482600"/>
                  <a:gd name="T4" fmla="*/ 198664 w 512535"/>
                  <a:gd name="T5" fmla="*/ 0 h 482600"/>
                  <a:gd name="T6" fmla="*/ 512535 w 512535"/>
                  <a:gd name="T7" fmla="*/ 482600 h 482600"/>
                  <a:gd name="T8" fmla="*/ 0 60000 65536"/>
                  <a:gd name="T9" fmla="*/ 0 60000 65536"/>
                  <a:gd name="T10" fmla="*/ 0 60000 65536"/>
                  <a:gd name="T11" fmla="*/ 0 60000 65536"/>
                  <a:gd name="T12" fmla="*/ 0 w 512535"/>
                  <a:gd name="T13" fmla="*/ 0 h 482600"/>
                  <a:gd name="T14" fmla="*/ 512535 w 512535"/>
                  <a:gd name="T15" fmla="*/ 482600 h 482600"/>
                </a:gdLst>
                <a:ahLst/>
                <a:cxnLst>
                  <a:cxn ang="T8">
                    <a:pos x="T0" y="T1"/>
                  </a:cxn>
                  <a:cxn ang="T9">
                    <a:pos x="T2" y="T3"/>
                  </a:cxn>
                  <a:cxn ang="T10">
                    <a:pos x="T4" y="T5"/>
                  </a:cxn>
                  <a:cxn ang="T11">
                    <a:pos x="T6" y="T7"/>
                  </a:cxn>
                </a:cxnLst>
                <a:rect l="T12" t="T13" r="T14" b="T15"/>
                <a:pathLst>
                  <a:path w="512535" h="482600">
                    <a:moveTo>
                      <a:pt x="512535" y="482600"/>
                    </a:moveTo>
                    <a:lnTo>
                      <a:pt x="0" y="12700"/>
                    </a:lnTo>
                    <a:lnTo>
                      <a:pt x="198664" y="0"/>
                    </a:lnTo>
                    <a:lnTo>
                      <a:pt x="512535" y="482600"/>
                    </a:lnTo>
                    <a:close/>
                  </a:path>
                </a:pathLst>
              </a:custGeom>
              <a:solidFill>
                <a:srgbClr val="9632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7198" name="组合 19"/>
            <p:cNvGrpSpPr>
              <a:grpSpLocks/>
            </p:cNvGrpSpPr>
            <p:nvPr/>
          </p:nvGrpSpPr>
          <p:grpSpPr bwMode="auto">
            <a:xfrm rot="10346141">
              <a:off x="90601" y="581660"/>
              <a:ext cx="573538" cy="235402"/>
              <a:chOff x="0" y="0"/>
              <a:chExt cx="513443" cy="275771"/>
            </a:xfrm>
          </p:grpSpPr>
          <p:sp>
            <p:nvSpPr>
              <p:cNvPr id="7203" name="等腰三角形 6"/>
              <p:cNvSpPr>
                <a:spLocks/>
              </p:cNvSpPr>
              <p:nvPr/>
            </p:nvSpPr>
            <p:spPr bwMode="auto">
              <a:xfrm>
                <a:off x="0" y="16329"/>
                <a:ext cx="513443" cy="259442"/>
              </a:xfrm>
              <a:custGeom>
                <a:avLst/>
                <a:gdLst>
                  <a:gd name="T0" fmla="*/ 0 w 513443"/>
                  <a:gd name="T1" fmla="*/ 259442 h 259442"/>
                  <a:gd name="T2" fmla="*/ 246743 w 513443"/>
                  <a:gd name="T3" fmla="*/ 0 h 259442"/>
                  <a:gd name="T4" fmla="*/ 513443 w 513443"/>
                  <a:gd name="T5" fmla="*/ 240846 h 259442"/>
                  <a:gd name="T6" fmla="*/ 0 w 513443"/>
                  <a:gd name="T7" fmla="*/ 259442 h 259442"/>
                  <a:gd name="T8" fmla="*/ 0 60000 65536"/>
                  <a:gd name="T9" fmla="*/ 0 60000 65536"/>
                  <a:gd name="T10" fmla="*/ 0 60000 65536"/>
                  <a:gd name="T11" fmla="*/ 0 60000 65536"/>
                  <a:gd name="T12" fmla="*/ 0 w 513443"/>
                  <a:gd name="T13" fmla="*/ 0 h 259442"/>
                  <a:gd name="T14" fmla="*/ 513443 w 513443"/>
                  <a:gd name="T15" fmla="*/ 259442 h 259442"/>
                </a:gdLst>
                <a:ahLst/>
                <a:cxnLst>
                  <a:cxn ang="T8">
                    <a:pos x="T0" y="T1"/>
                  </a:cxn>
                  <a:cxn ang="T9">
                    <a:pos x="T2" y="T3"/>
                  </a:cxn>
                  <a:cxn ang="T10">
                    <a:pos x="T4" y="T5"/>
                  </a:cxn>
                  <a:cxn ang="T11">
                    <a:pos x="T6" y="T7"/>
                  </a:cxn>
                </a:cxnLst>
                <a:rect l="T12" t="T13" r="T14" b="T15"/>
                <a:pathLst>
                  <a:path w="513443" h="259442">
                    <a:moveTo>
                      <a:pt x="0" y="259442"/>
                    </a:moveTo>
                    <a:lnTo>
                      <a:pt x="246743" y="0"/>
                    </a:lnTo>
                    <a:lnTo>
                      <a:pt x="513443" y="240846"/>
                    </a:lnTo>
                    <a:lnTo>
                      <a:pt x="0" y="2594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7204" name="等腰三角形 7"/>
              <p:cNvSpPr>
                <a:spLocks/>
              </p:cNvSpPr>
              <p:nvPr/>
            </p:nvSpPr>
            <p:spPr bwMode="auto">
              <a:xfrm>
                <a:off x="243795" y="0"/>
                <a:ext cx="266472" cy="260350"/>
              </a:xfrm>
              <a:custGeom>
                <a:avLst/>
                <a:gdLst>
                  <a:gd name="T0" fmla="*/ 266472 w 266472"/>
                  <a:gd name="T1" fmla="*/ 260350 h 260350"/>
                  <a:gd name="T2" fmla="*/ 0 w 266472"/>
                  <a:gd name="T3" fmla="*/ 19843 h 260350"/>
                  <a:gd name="T4" fmla="*/ 197076 w 266472"/>
                  <a:gd name="T5" fmla="*/ 0 h 260350"/>
                  <a:gd name="T6" fmla="*/ 266472 w 266472"/>
                  <a:gd name="T7" fmla="*/ 260350 h 260350"/>
                  <a:gd name="T8" fmla="*/ 0 60000 65536"/>
                  <a:gd name="T9" fmla="*/ 0 60000 65536"/>
                  <a:gd name="T10" fmla="*/ 0 60000 65536"/>
                  <a:gd name="T11" fmla="*/ 0 60000 65536"/>
                  <a:gd name="T12" fmla="*/ 0 w 266472"/>
                  <a:gd name="T13" fmla="*/ 0 h 260350"/>
                  <a:gd name="T14" fmla="*/ 266472 w 266472"/>
                  <a:gd name="T15" fmla="*/ 260350 h 260350"/>
                </a:gdLst>
                <a:ahLst/>
                <a:cxnLst>
                  <a:cxn ang="T8">
                    <a:pos x="T0" y="T1"/>
                  </a:cxn>
                  <a:cxn ang="T9">
                    <a:pos x="T2" y="T3"/>
                  </a:cxn>
                  <a:cxn ang="T10">
                    <a:pos x="T4" y="T5"/>
                  </a:cxn>
                  <a:cxn ang="T11">
                    <a:pos x="T6" y="T7"/>
                  </a:cxn>
                </a:cxnLst>
                <a:rect l="T12" t="T13" r="T14" b="T15"/>
                <a:pathLst>
                  <a:path w="266472" h="260350">
                    <a:moveTo>
                      <a:pt x="266472" y="260350"/>
                    </a:moveTo>
                    <a:lnTo>
                      <a:pt x="0" y="19843"/>
                    </a:lnTo>
                    <a:lnTo>
                      <a:pt x="197076" y="0"/>
                    </a:lnTo>
                    <a:lnTo>
                      <a:pt x="266472" y="260350"/>
                    </a:lnTo>
                    <a:close/>
                  </a:path>
                </a:pathLst>
              </a:custGeom>
              <a:solidFill>
                <a:srgbClr val="2734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7199" name="组合 20"/>
            <p:cNvGrpSpPr>
              <a:grpSpLocks/>
            </p:cNvGrpSpPr>
            <p:nvPr/>
          </p:nvGrpSpPr>
          <p:grpSpPr bwMode="auto">
            <a:xfrm>
              <a:off x="754742" y="0"/>
              <a:ext cx="4757058" cy="1020812"/>
              <a:chOff x="0" y="0"/>
              <a:chExt cx="4757058" cy="1020812"/>
            </a:xfrm>
          </p:grpSpPr>
          <p:cxnSp>
            <p:nvCxnSpPr>
              <p:cNvPr id="7200" name="直接连接符 21"/>
              <p:cNvCxnSpPr>
                <a:cxnSpLocks noChangeShapeType="1"/>
              </p:cNvCxnSpPr>
              <p:nvPr/>
            </p:nvCxnSpPr>
            <p:spPr bwMode="auto">
              <a:xfrm>
                <a:off x="96656" y="470009"/>
                <a:ext cx="3698530" cy="0"/>
              </a:xfrm>
              <a:prstGeom prst="line">
                <a:avLst/>
              </a:prstGeom>
              <a:noFill/>
              <a:ln w="6350">
                <a:solidFill>
                  <a:srgbClr val="7F7F7F"/>
                </a:solidFill>
                <a:prstDash val="dash"/>
                <a:round/>
                <a:headEnd/>
                <a:tailEnd/>
              </a:ln>
              <a:extLst>
                <a:ext uri="{909E8E84-426E-40DD-AFC4-6F175D3DCCD1}">
                  <a14:hiddenFill xmlns:a14="http://schemas.microsoft.com/office/drawing/2010/main">
                    <a:noFill/>
                  </a14:hiddenFill>
                </a:ext>
              </a:extLst>
            </p:spPr>
          </p:cxnSp>
          <p:sp>
            <p:nvSpPr>
              <p:cNvPr id="7201" name="文本框 22"/>
              <p:cNvSpPr txBox="1">
                <a:spLocks noChangeArrowheads="1"/>
              </p:cNvSpPr>
              <p:nvPr/>
            </p:nvSpPr>
            <p:spPr bwMode="auto">
              <a:xfrm>
                <a:off x="0" y="0"/>
                <a:ext cx="3452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400" b="1" dirty="0">
                    <a:solidFill>
                      <a:srgbClr val="C00000"/>
                    </a:solidFill>
                    <a:latin typeface="微软雅黑" panose="020B0503020204020204" pitchFamily="34" charset="-122"/>
                    <a:ea typeface="微软雅黑" panose="020B0503020204020204" pitchFamily="34" charset="-122"/>
                  </a:rPr>
                  <a:t>现场确认</a:t>
                </a:r>
              </a:p>
            </p:txBody>
          </p:sp>
          <p:sp>
            <p:nvSpPr>
              <p:cNvPr id="7202" name="文本框 23"/>
              <p:cNvSpPr txBox="1">
                <a:spLocks noChangeArrowheads="1"/>
              </p:cNvSpPr>
              <p:nvPr/>
            </p:nvSpPr>
            <p:spPr bwMode="auto">
              <a:xfrm>
                <a:off x="69983" y="497574"/>
                <a:ext cx="4687075" cy="52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1400" dirty="0">
                    <a:solidFill>
                      <a:schemeClr val="tx1">
                        <a:lumMod val="85000"/>
                        <a:lumOff val="15000"/>
                      </a:schemeClr>
                    </a:solidFill>
                  </a:rPr>
                  <a:t>确认时间：</a:t>
                </a:r>
                <a:r>
                  <a:rPr lang="en-US" altLang="zh-CN" sz="1400" dirty="0">
                    <a:solidFill>
                      <a:schemeClr val="tx1">
                        <a:lumMod val="85000"/>
                        <a:lumOff val="15000"/>
                      </a:schemeClr>
                    </a:solidFill>
                  </a:rPr>
                  <a:t>2021</a:t>
                </a:r>
                <a:r>
                  <a:rPr lang="zh-CN" altLang="en-US" sz="1400" dirty="0">
                    <a:solidFill>
                      <a:schemeClr val="tx1">
                        <a:lumMod val="85000"/>
                        <a:lumOff val="15000"/>
                      </a:schemeClr>
                    </a:solidFill>
                  </a:rPr>
                  <a:t>年</a:t>
                </a:r>
                <a:r>
                  <a:rPr lang="en-US" altLang="zh-CN" sz="1400" dirty="0">
                    <a:solidFill>
                      <a:schemeClr val="tx1">
                        <a:lumMod val="85000"/>
                        <a:lumOff val="15000"/>
                      </a:schemeClr>
                    </a:solidFill>
                  </a:rPr>
                  <a:t>10</a:t>
                </a:r>
                <a:r>
                  <a:rPr lang="zh-CN" altLang="en-US" sz="1400" dirty="0">
                    <a:solidFill>
                      <a:schemeClr val="tx1">
                        <a:lumMod val="85000"/>
                        <a:lumOff val="15000"/>
                      </a:schemeClr>
                    </a:solidFill>
                  </a:rPr>
                  <a:t>月</a:t>
                </a:r>
                <a:r>
                  <a:rPr lang="en-US" altLang="zh-CN" sz="1400" dirty="0">
                    <a:solidFill>
                      <a:schemeClr val="tx1">
                        <a:lumMod val="85000"/>
                        <a:lumOff val="15000"/>
                      </a:schemeClr>
                    </a:solidFill>
                  </a:rPr>
                  <a:t>10</a:t>
                </a:r>
                <a:r>
                  <a:rPr lang="zh-CN" altLang="en-US" sz="1400" dirty="0">
                    <a:solidFill>
                      <a:schemeClr val="tx1">
                        <a:lumMod val="85000"/>
                        <a:lumOff val="15000"/>
                      </a:schemeClr>
                    </a:solidFill>
                  </a:rPr>
                  <a:t>日至</a:t>
                </a:r>
                <a:r>
                  <a:rPr lang="en-US" altLang="zh-CN" sz="1400" dirty="0">
                    <a:solidFill>
                      <a:schemeClr val="tx1">
                        <a:lumMod val="85000"/>
                        <a:lumOff val="15000"/>
                      </a:schemeClr>
                    </a:solidFill>
                  </a:rPr>
                  <a:t>11</a:t>
                </a:r>
                <a:r>
                  <a:rPr lang="zh-CN" altLang="en-US" sz="1400" dirty="0">
                    <a:solidFill>
                      <a:schemeClr val="tx1">
                        <a:lumMod val="85000"/>
                        <a:lumOff val="15000"/>
                      </a:schemeClr>
                    </a:solidFill>
                  </a:rPr>
                  <a:t>月</a:t>
                </a:r>
                <a:r>
                  <a:rPr lang="en-US" altLang="zh-CN" sz="1400" dirty="0">
                    <a:solidFill>
                      <a:schemeClr val="tx1">
                        <a:lumMod val="85000"/>
                        <a:lumOff val="15000"/>
                      </a:schemeClr>
                    </a:solidFill>
                  </a:rPr>
                  <a:t>4</a:t>
                </a:r>
                <a:r>
                  <a:rPr lang="zh-CN" altLang="en-US" sz="1400" dirty="0">
                    <a:solidFill>
                      <a:schemeClr val="tx1">
                        <a:lumMod val="85000"/>
                        <a:lumOff val="15000"/>
                      </a:schemeClr>
                    </a:solidFill>
                  </a:rPr>
                  <a:t>日</a:t>
                </a:r>
                <a:endParaRPr lang="en-US" altLang="zh-CN" sz="1400" dirty="0">
                  <a:solidFill>
                    <a:schemeClr val="tx1">
                      <a:lumMod val="85000"/>
                      <a:lumOff val="15000"/>
                    </a:schemeClr>
                  </a:solidFill>
                </a:endParaRPr>
              </a:p>
              <a:p>
                <a:pPr eaLnBrk="1" hangingPunct="1">
                  <a:buFont typeface="Arial" panose="020B0604020202020204" pitchFamily="34" charset="0"/>
                  <a:buNone/>
                </a:pPr>
                <a:r>
                  <a:rPr lang="zh-CN" altLang="en-US" sz="1400" dirty="0">
                    <a:solidFill>
                      <a:schemeClr val="tx1">
                        <a:lumMod val="85000"/>
                        <a:lumOff val="15000"/>
                      </a:schemeClr>
                    </a:solidFill>
                  </a:rPr>
                  <a:t>注意事项：按申报类别准备</a:t>
                </a:r>
              </a:p>
            </p:txBody>
          </p:sp>
        </p:grpSp>
      </p:grpSp>
      <p:grpSp>
        <p:nvGrpSpPr>
          <p:cNvPr id="14" name="组合 61"/>
          <p:cNvGrpSpPr>
            <a:grpSpLocks/>
          </p:cNvGrpSpPr>
          <p:nvPr/>
        </p:nvGrpSpPr>
        <p:grpSpPr bwMode="auto">
          <a:xfrm>
            <a:off x="5819481" y="4265627"/>
            <a:ext cx="5511800" cy="1236222"/>
            <a:chOff x="0" y="0"/>
            <a:chExt cx="5511800" cy="1236260"/>
          </a:xfrm>
        </p:grpSpPr>
        <p:grpSp>
          <p:nvGrpSpPr>
            <p:cNvPr id="7177" name="组合 62"/>
            <p:cNvGrpSpPr>
              <a:grpSpLocks/>
            </p:cNvGrpSpPr>
            <p:nvPr/>
          </p:nvGrpSpPr>
          <p:grpSpPr bwMode="auto">
            <a:xfrm>
              <a:off x="0" y="0"/>
              <a:ext cx="754743" cy="482600"/>
              <a:chOff x="0" y="0"/>
              <a:chExt cx="754743" cy="482600"/>
            </a:xfrm>
          </p:grpSpPr>
          <p:sp>
            <p:nvSpPr>
              <p:cNvPr id="7185" name="等腰三角形 6"/>
              <p:cNvSpPr>
                <a:spLocks/>
              </p:cNvSpPr>
              <p:nvPr/>
            </p:nvSpPr>
            <p:spPr bwMode="auto">
              <a:xfrm>
                <a:off x="0" y="3629"/>
                <a:ext cx="754743" cy="478971"/>
              </a:xfrm>
              <a:custGeom>
                <a:avLst/>
                <a:gdLst>
                  <a:gd name="T0" fmla="*/ 0 w 754743"/>
                  <a:gd name="T1" fmla="*/ 348342 h 478971"/>
                  <a:gd name="T2" fmla="*/ 246743 w 754743"/>
                  <a:gd name="T3" fmla="*/ 0 h 478971"/>
                  <a:gd name="T4" fmla="*/ 754743 w 754743"/>
                  <a:gd name="T5" fmla="*/ 478971 h 478971"/>
                  <a:gd name="T6" fmla="*/ 0 w 754743"/>
                  <a:gd name="T7" fmla="*/ 348342 h 478971"/>
                  <a:gd name="T8" fmla="*/ 0 60000 65536"/>
                  <a:gd name="T9" fmla="*/ 0 60000 65536"/>
                  <a:gd name="T10" fmla="*/ 0 60000 65536"/>
                  <a:gd name="T11" fmla="*/ 0 60000 65536"/>
                  <a:gd name="T12" fmla="*/ 0 w 754743"/>
                  <a:gd name="T13" fmla="*/ 0 h 478971"/>
                  <a:gd name="T14" fmla="*/ 754743 w 754743"/>
                  <a:gd name="T15" fmla="*/ 478971 h 478971"/>
                </a:gdLst>
                <a:ahLst/>
                <a:cxnLst>
                  <a:cxn ang="T8">
                    <a:pos x="T0" y="T1"/>
                  </a:cxn>
                  <a:cxn ang="T9">
                    <a:pos x="T2" y="T3"/>
                  </a:cxn>
                  <a:cxn ang="T10">
                    <a:pos x="T4" y="T5"/>
                  </a:cxn>
                  <a:cxn ang="T11">
                    <a:pos x="T6" y="T7"/>
                  </a:cxn>
                </a:cxnLst>
                <a:rect l="T12" t="T13" r="T14" b="T15"/>
                <a:pathLst>
                  <a:path w="754743" h="478971">
                    <a:moveTo>
                      <a:pt x="0" y="348342"/>
                    </a:moveTo>
                    <a:lnTo>
                      <a:pt x="246743" y="0"/>
                    </a:lnTo>
                    <a:lnTo>
                      <a:pt x="754743" y="478971"/>
                    </a:lnTo>
                    <a:lnTo>
                      <a:pt x="0" y="3483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7186" name="等腰三角形 7"/>
              <p:cNvSpPr>
                <a:spLocks/>
              </p:cNvSpPr>
              <p:nvPr/>
            </p:nvSpPr>
            <p:spPr bwMode="auto">
              <a:xfrm>
                <a:off x="242207" y="0"/>
                <a:ext cx="512535" cy="482600"/>
              </a:xfrm>
              <a:custGeom>
                <a:avLst/>
                <a:gdLst>
                  <a:gd name="T0" fmla="*/ 512535 w 512535"/>
                  <a:gd name="T1" fmla="*/ 482600 h 482600"/>
                  <a:gd name="T2" fmla="*/ 0 w 512535"/>
                  <a:gd name="T3" fmla="*/ 12700 h 482600"/>
                  <a:gd name="T4" fmla="*/ 198664 w 512535"/>
                  <a:gd name="T5" fmla="*/ 0 h 482600"/>
                  <a:gd name="T6" fmla="*/ 512535 w 512535"/>
                  <a:gd name="T7" fmla="*/ 482600 h 482600"/>
                  <a:gd name="T8" fmla="*/ 0 60000 65536"/>
                  <a:gd name="T9" fmla="*/ 0 60000 65536"/>
                  <a:gd name="T10" fmla="*/ 0 60000 65536"/>
                  <a:gd name="T11" fmla="*/ 0 60000 65536"/>
                  <a:gd name="T12" fmla="*/ 0 w 512535"/>
                  <a:gd name="T13" fmla="*/ 0 h 482600"/>
                  <a:gd name="T14" fmla="*/ 512535 w 512535"/>
                  <a:gd name="T15" fmla="*/ 482600 h 482600"/>
                </a:gdLst>
                <a:ahLst/>
                <a:cxnLst>
                  <a:cxn ang="T8">
                    <a:pos x="T0" y="T1"/>
                  </a:cxn>
                  <a:cxn ang="T9">
                    <a:pos x="T2" y="T3"/>
                  </a:cxn>
                  <a:cxn ang="T10">
                    <a:pos x="T4" y="T5"/>
                  </a:cxn>
                  <a:cxn ang="T11">
                    <a:pos x="T6" y="T7"/>
                  </a:cxn>
                </a:cxnLst>
                <a:rect l="T12" t="T13" r="T14" b="T15"/>
                <a:pathLst>
                  <a:path w="512535" h="482600">
                    <a:moveTo>
                      <a:pt x="512535" y="482600"/>
                    </a:moveTo>
                    <a:lnTo>
                      <a:pt x="0" y="12700"/>
                    </a:lnTo>
                    <a:lnTo>
                      <a:pt x="198664" y="0"/>
                    </a:lnTo>
                    <a:lnTo>
                      <a:pt x="512535" y="482600"/>
                    </a:lnTo>
                    <a:close/>
                  </a:path>
                </a:pathLst>
              </a:custGeom>
              <a:solidFill>
                <a:srgbClr val="9632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7178" name="组合 63"/>
            <p:cNvGrpSpPr>
              <a:grpSpLocks/>
            </p:cNvGrpSpPr>
            <p:nvPr/>
          </p:nvGrpSpPr>
          <p:grpSpPr bwMode="auto">
            <a:xfrm rot="10346141">
              <a:off x="90601" y="581660"/>
              <a:ext cx="573538" cy="235402"/>
              <a:chOff x="0" y="0"/>
              <a:chExt cx="513443" cy="275771"/>
            </a:xfrm>
          </p:grpSpPr>
          <p:sp>
            <p:nvSpPr>
              <p:cNvPr id="7183" name="等腰三角形 6"/>
              <p:cNvSpPr>
                <a:spLocks/>
              </p:cNvSpPr>
              <p:nvPr/>
            </p:nvSpPr>
            <p:spPr bwMode="auto">
              <a:xfrm>
                <a:off x="0" y="16329"/>
                <a:ext cx="513443" cy="259442"/>
              </a:xfrm>
              <a:custGeom>
                <a:avLst/>
                <a:gdLst>
                  <a:gd name="T0" fmla="*/ 0 w 513443"/>
                  <a:gd name="T1" fmla="*/ 259442 h 259442"/>
                  <a:gd name="T2" fmla="*/ 246743 w 513443"/>
                  <a:gd name="T3" fmla="*/ 0 h 259442"/>
                  <a:gd name="T4" fmla="*/ 513443 w 513443"/>
                  <a:gd name="T5" fmla="*/ 240846 h 259442"/>
                  <a:gd name="T6" fmla="*/ 0 w 513443"/>
                  <a:gd name="T7" fmla="*/ 259442 h 259442"/>
                  <a:gd name="T8" fmla="*/ 0 60000 65536"/>
                  <a:gd name="T9" fmla="*/ 0 60000 65536"/>
                  <a:gd name="T10" fmla="*/ 0 60000 65536"/>
                  <a:gd name="T11" fmla="*/ 0 60000 65536"/>
                  <a:gd name="T12" fmla="*/ 0 w 513443"/>
                  <a:gd name="T13" fmla="*/ 0 h 259442"/>
                  <a:gd name="T14" fmla="*/ 513443 w 513443"/>
                  <a:gd name="T15" fmla="*/ 259442 h 259442"/>
                </a:gdLst>
                <a:ahLst/>
                <a:cxnLst>
                  <a:cxn ang="T8">
                    <a:pos x="T0" y="T1"/>
                  </a:cxn>
                  <a:cxn ang="T9">
                    <a:pos x="T2" y="T3"/>
                  </a:cxn>
                  <a:cxn ang="T10">
                    <a:pos x="T4" y="T5"/>
                  </a:cxn>
                  <a:cxn ang="T11">
                    <a:pos x="T6" y="T7"/>
                  </a:cxn>
                </a:cxnLst>
                <a:rect l="T12" t="T13" r="T14" b="T15"/>
                <a:pathLst>
                  <a:path w="513443" h="259442">
                    <a:moveTo>
                      <a:pt x="0" y="259442"/>
                    </a:moveTo>
                    <a:lnTo>
                      <a:pt x="246743" y="0"/>
                    </a:lnTo>
                    <a:lnTo>
                      <a:pt x="513443" y="240846"/>
                    </a:lnTo>
                    <a:lnTo>
                      <a:pt x="0" y="2594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7184" name="等腰三角形 7"/>
              <p:cNvSpPr>
                <a:spLocks/>
              </p:cNvSpPr>
              <p:nvPr/>
            </p:nvSpPr>
            <p:spPr bwMode="auto">
              <a:xfrm>
                <a:off x="243795" y="0"/>
                <a:ext cx="266472" cy="260350"/>
              </a:xfrm>
              <a:custGeom>
                <a:avLst/>
                <a:gdLst>
                  <a:gd name="T0" fmla="*/ 266472 w 266472"/>
                  <a:gd name="T1" fmla="*/ 260350 h 260350"/>
                  <a:gd name="T2" fmla="*/ 0 w 266472"/>
                  <a:gd name="T3" fmla="*/ 19843 h 260350"/>
                  <a:gd name="T4" fmla="*/ 197076 w 266472"/>
                  <a:gd name="T5" fmla="*/ 0 h 260350"/>
                  <a:gd name="T6" fmla="*/ 266472 w 266472"/>
                  <a:gd name="T7" fmla="*/ 260350 h 260350"/>
                  <a:gd name="T8" fmla="*/ 0 60000 65536"/>
                  <a:gd name="T9" fmla="*/ 0 60000 65536"/>
                  <a:gd name="T10" fmla="*/ 0 60000 65536"/>
                  <a:gd name="T11" fmla="*/ 0 60000 65536"/>
                  <a:gd name="T12" fmla="*/ 0 w 266472"/>
                  <a:gd name="T13" fmla="*/ 0 h 260350"/>
                  <a:gd name="T14" fmla="*/ 266472 w 266472"/>
                  <a:gd name="T15" fmla="*/ 260350 h 260350"/>
                </a:gdLst>
                <a:ahLst/>
                <a:cxnLst>
                  <a:cxn ang="T8">
                    <a:pos x="T0" y="T1"/>
                  </a:cxn>
                  <a:cxn ang="T9">
                    <a:pos x="T2" y="T3"/>
                  </a:cxn>
                  <a:cxn ang="T10">
                    <a:pos x="T4" y="T5"/>
                  </a:cxn>
                  <a:cxn ang="T11">
                    <a:pos x="T6" y="T7"/>
                  </a:cxn>
                </a:cxnLst>
                <a:rect l="T12" t="T13" r="T14" b="T15"/>
                <a:pathLst>
                  <a:path w="266472" h="260350">
                    <a:moveTo>
                      <a:pt x="266472" y="260350"/>
                    </a:moveTo>
                    <a:lnTo>
                      <a:pt x="0" y="19843"/>
                    </a:lnTo>
                    <a:lnTo>
                      <a:pt x="197076" y="0"/>
                    </a:lnTo>
                    <a:lnTo>
                      <a:pt x="266472" y="260350"/>
                    </a:lnTo>
                    <a:close/>
                  </a:path>
                </a:pathLst>
              </a:custGeom>
              <a:solidFill>
                <a:srgbClr val="2734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7179" name="组合 64"/>
            <p:cNvGrpSpPr>
              <a:grpSpLocks/>
            </p:cNvGrpSpPr>
            <p:nvPr/>
          </p:nvGrpSpPr>
          <p:grpSpPr bwMode="auto">
            <a:xfrm>
              <a:off x="754742" y="0"/>
              <a:ext cx="4757058" cy="1236260"/>
              <a:chOff x="0" y="0"/>
              <a:chExt cx="4757058" cy="1236260"/>
            </a:xfrm>
          </p:grpSpPr>
          <p:cxnSp>
            <p:nvCxnSpPr>
              <p:cNvPr id="7180" name="直接连接符 65"/>
              <p:cNvCxnSpPr>
                <a:cxnSpLocks noChangeShapeType="1"/>
              </p:cNvCxnSpPr>
              <p:nvPr/>
            </p:nvCxnSpPr>
            <p:spPr bwMode="auto">
              <a:xfrm>
                <a:off x="96656" y="470009"/>
                <a:ext cx="3698530" cy="0"/>
              </a:xfrm>
              <a:prstGeom prst="line">
                <a:avLst/>
              </a:prstGeom>
              <a:noFill/>
              <a:ln w="6350">
                <a:solidFill>
                  <a:srgbClr val="7F7F7F"/>
                </a:solidFill>
                <a:prstDash val="dash"/>
                <a:round/>
                <a:headEnd/>
                <a:tailEnd/>
              </a:ln>
              <a:extLst>
                <a:ext uri="{909E8E84-426E-40DD-AFC4-6F175D3DCCD1}">
                  <a14:hiddenFill xmlns:a14="http://schemas.microsoft.com/office/drawing/2010/main">
                    <a:noFill/>
                  </a14:hiddenFill>
                </a:ext>
              </a:extLst>
            </p:spPr>
          </p:cxnSp>
          <p:sp>
            <p:nvSpPr>
              <p:cNvPr id="7181" name="文本框 66"/>
              <p:cNvSpPr txBox="1">
                <a:spLocks noChangeArrowheads="1"/>
              </p:cNvSpPr>
              <p:nvPr/>
            </p:nvSpPr>
            <p:spPr bwMode="auto">
              <a:xfrm>
                <a:off x="0" y="0"/>
                <a:ext cx="3452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400" b="1" dirty="0">
                    <a:solidFill>
                      <a:srgbClr val="C00000"/>
                    </a:solidFill>
                    <a:latin typeface="微软雅黑" panose="020B0503020204020204" pitchFamily="34" charset="-122"/>
                    <a:ea typeface="微软雅黑" panose="020B0503020204020204" pitchFamily="34" charset="-122"/>
                  </a:rPr>
                  <a:t>等待证书下发</a:t>
                </a:r>
              </a:p>
            </p:txBody>
          </p:sp>
          <p:sp>
            <p:nvSpPr>
              <p:cNvPr id="7182" name="文本框 67"/>
              <p:cNvSpPr txBox="1">
                <a:spLocks noChangeArrowheads="1"/>
              </p:cNvSpPr>
              <p:nvPr/>
            </p:nvSpPr>
            <p:spPr bwMode="auto">
              <a:xfrm>
                <a:off x="69983" y="497574"/>
                <a:ext cx="4687075" cy="73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1400" dirty="0">
                    <a:solidFill>
                      <a:schemeClr val="tx1">
                        <a:lumMod val="85000"/>
                        <a:lumOff val="15000"/>
                      </a:schemeClr>
                    </a:solidFill>
                  </a:rPr>
                  <a:t>领取时间：以通知为准</a:t>
                </a:r>
              </a:p>
              <a:p>
                <a:pPr eaLnBrk="1" hangingPunct="1">
                  <a:buFont typeface="Arial" panose="020B0604020202020204" pitchFamily="34" charset="0"/>
                  <a:buNone/>
                </a:pPr>
                <a:r>
                  <a:rPr lang="zh-CN" altLang="en-US" sz="1400" dirty="0">
                    <a:solidFill>
                      <a:schemeClr val="tx1">
                        <a:lumMod val="85000"/>
                        <a:lumOff val="15000"/>
                      </a:schemeClr>
                    </a:solidFill>
                  </a:rPr>
                  <a:t>领取地点：四平校区第一教学楼</a:t>
                </a:r>
                <a:r>
                  <a:rPr lang="en-US" altLang="zh-CN" sz="1400" dirty="0">
                    <a:solidFill>
                      <a:schemeClr val="tx1">
                        <a:lumMod val="85000"/>
                        <a:lumOff val="15000"/>
                      </a:schemeClr>
                    </a:solidFill>
                  </a:rPr>
                  <a:t>1725</a:t>
                </a:r>
                <a:r>
                  <a:rPr lang="zh-CN" altLang="en-US" sz="1400" dirty="0">
                    <a:solidFill>
                      <a:schemeClr val="tx1">
                        <a:lumMod val="85000"/>
                        <a:lumOff val="15000"/>
                      </a:schemeClr>
                    </a:solidFill>
                  </a:rPr>
                  <a:t>室人事处人事科</a:t>
                </a:r>
              </a:p>
              <a:p>
                <a:pPr eaLnBrk="1" hangingPunct="1">
                  <a:buFont typeface="Arial" panose="020B0604020202020204" pitchFamily="34" charset="0"/>
                  <a:buNone/>
                </a:pPr>
                <a:endParaRPr lang="zh-CN" altLang="en-US" sz="1400" dirty="0">
                  <a:solidFill>
                    <a:schemeClr val="tx1">
                      <a:lumMod val="85000"/>
                      <a:lumOff val="15000"/>
                    </a:schemeClr>
                  </a:solidFill>
                </a:endParaRPr>
              </a:p>
            </p:txBody>
          </p:sp>
        </p:grpSp>
      </p:grpSp>
    </p:spTree>
    <p:extLst>
      <p:ext uri="{BB962C8B-B14F-4D97-AF65-F5344CB8AC3E}">
        <p14:creationId xmlns:p14="http://schemas.microsoft.com/office/powerpoint/2010/main" val="14849183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par>
                          <p:cTn id="8" fill="hold" nodeType="afterGroup">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159"/>
          <p:cNvGrpSpPr>
            <a:grpSpLocks/>
          </p:cNvGrpSpPr>
          <p:nvPr/>
        </p:nvGrpSpPr>
        <p:grpSpPr bwMode="auto">
          <a:xfrm>
            <a:off x="1709663" y="2699678"/>
            <a:ext cx="1104694" cy="1624477"/>
            <a:chOff x="0" y="0"/>
            <a:chExt cx="3499407" cy="5352521"/>
          </a:xfrm>
        </p:grpSpPr>
        <p:grpSp>
          <p:nvGrpSpPr>
            <p:cNvPr id="27" name="组合 125"/>
            <p:cNvGrpSpPr>
              <a:grpSpLocks/>
            </p:cNvGrpSpPr>
            <p:nvPr/>
          </p:nvGrpSpPr>
          <p:grpSpPr bwMode="auto">
            <a:xfrm>
              <a:off x="306740" y="0"/>
              <a:ext cx="2885926" cy="3587774"/>
              <a:chOff x="0" y="0"/>
              <a:chExt cx="2885926" cy="3587774"/>
            </a:xfrm>
          </p:grpSpPr>
          <p:sp>
            <p:nvSpPr>
              <p:cNvPr id="53" name="Freeform 5"/>
              <p:cNvSpPr>
                <a:spLocks/>
              </p:cNvSpPr>
              <p:nvPr/>
            </p:nvSpPr>
            <p:spPr bwMode="auto">
              <a:xfrm>
                <a:off x="-303" y="0"/>
                <a:ext cx="2862717" cy="3587395"/>
              </a:xfrm>
              <a:custGeom>
                <a:avLst/>
                <a:gdLst>
                  <a:gd name="T0" fmla="*/ 1431240 w 498"/>
                  <a:gd name="T1" fmla="*/ 0 h 625"/>
                  <a:gd name="T2" fmla="*/ 0 w 498"/>
                  <a:gd name="T3" fmla="*/ 1377705 h 625"/>
                  <a:gd name="T4" fmla="*/ 97715 w 498"/>
                  <a:gd name="T5" fmla="*/ 1882864 h 625"/>
                  <a:gd name="T6" fmla="*/ 97715 w 498"/>
                  <a:gd name="T7" fmla="*/ 1882864 h 625"/>
                  <a:gd name="T8" fmla="*/ 178187 w 498"/>
                  <a:gd name="T9" fmla="*/ 2043596 h 625"/>
                  <a:gd name="T10" fmla="*/ 546055 w 498"/>
                  <a:gd name="T11" fmla="*/ 2801334 h 625"/>
                  <a:gd name="T12" fmla="*/ 620779 w 498"/>
                  <a:gd name="T13" fmla="*/ 3094096 h 625"/>
                  <a:gd name="T14" fmla="*/ 661014 w 498"/>
                  <a:gd name="T15" fmla="*/ 3375378 h 625"/>
                  <a:gd name="T16" fmla="*/ 879437 w 498"/>
                  <a:gd name="T17" fmla="*/ 3587774 h 625"/>
                  <a:gd name="T18" fmla="*/ 1431240 w 498"/>
                  <a:gd name="T19" fmla="*/ 3587774 h 625"/>
                  <a:gd name="T20" fmla="*/ 1977295 w 498"/>
                  <a:gd name="T21" fmla="*/ 3587774 h 625"/>
                  <a:gd name="T22" fmla="*/ 2195718 w 498"/>
                  <a:gd name="T23" fmla="*/ 3375378 h 625"/>
                  <a:gd name="T24" fmla="*/ 2241701 w 498"/>
                  <a:gd name="T25" fmla="*/ 3094096 h 625"/>
                  <a:gd name="T26" fmla="*/ 2316425 w 498"/>
                  <a:gd name="T27" fmla="*/ 2801334 h 625"/>
                  <a:gd name="T28" fmla="*/ 2684293 w 498"/>
                  <a:gd name="T29" fmla="*/ 2043596 h 625"/>
                  <a:gd name="T30" fmla="*/ 2759017 w 498"/>
                  <a:gd name="T31" fmla="*/ 1882864 h 625"/>
                  <a:gd name="T32" fmla="*/ 2759017 w 498"/>
                  <a:gd name="T33" fmla="*/ 1882864 h 625"/>
                  <a:gd name="T34" fmla="*/ 2862480 w 498"/>
                  <a:gd name="T35" fmla="*/ 1377705 h 625"/>
                  <a:gd name="T36" fmla="*/ 1431240 w 498"/>
                  <a:gd name="T37" fmla="*/ 0 h 6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rgbClr val="FBFBFB"/>
              </a:solidFill>
              <a:ln w="9525">
                <a:noFill/>
                <a:round/>
                <a:headEnd/>
                <a:tailEnd/>
              </a:ln>
              <a:effectLst>
                <a:outerShdw sx="102000" sy="102000" algn="ctr" rotWithShape="0">
                  <a:srgbClr val="000000">
                    <a:alpha val="25998"/>
                  </a:srgbClr>
                </a:outerShdw>
              </a:effectLst>
            </p:spPr>
            <p:txBody>
              <a:bodyPr/>
              <a:lstStyle/>
              <a:p>
                <a:pPr>
                  <a:defRPr/>
                </a:pPr>
                <a:endParaRPr lang="zh-CN" altLang="en-US">
                  <a:ea typeface="微软雅黑 Light" pitchFamily="2" charset="-122"/>
                </a:endParaRPr>
              </a:p>
            </p:txBody>
          </p:sp>
          <p:pic>
            <p:nvPicPr>
              <p:cNvPr id="54" name="组合 12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0" y="29425"/>
                <a:ext cx="2871216" cy="34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组合 152"/>
            <p:cNvGrpSpPr>
              <a:grpSpLocks/>
            </p:cNvGrpSpPr>
            <p:nvPr/>
          </p:nvGrpSpPr>
          <p:grpSpPr bwMode="auto">
            <a:xfrm>
              <a:off x="1187073" y="3636226"/>
              <a:ext cx="1125260" cy="1104456"/>
              <a:chOff x="0" y="0"/>
              <a:chExt cx="1717677" cy="1685925"/>
            </a:xfrm>
          </p:grpSpPr>
          <p:sp>
            <p:nvSpPr>
              <p:cNvPr id="30" name="Freeform 126"/>
              <p:cNvSpPr>
                <a:spLocks/>
              </p:cNvSpPr>
              <p:nvPr/>
            </p:nvSpPr>
            <p:spPr bwMode="auto">
              <a:xfrm>
                <a:off x="0" y="0"/>
                <a:ext cx="1717677" cy="1576388"/>
              </a:xfrm>
              <a:custGeom>
                <a:avLst/>
                <a:gdLst>
                  <a:gd name="T0" fmla="*/ 2147483647 w 220"/>
                  <a:gd name="T1" fmla="*/ 0 h 202"/>
                  <a:gd name="T2" fmla="*/ 2147483647 w 220"/>
                  <a:gd name="T3" fmla="*/ 182704936 h 202"/>
                  <a:gd name="T4" fmla="*/ 2147483647 w 220"/>
                  <a:gd name="T5" fmla="*/ 852615189 h 202"/>
                  <a:gd name="T6" fmla="*/ 2147483647 w 220"/>
                  <a:gd name="T7" fmla="*/ 974410635 h 202"/>
                  <a:gd name="T8" fmla="*/ 2147483647 w 220"/>
                  <a:gd name="T9" fmla="*/ 1461623878 h 202"/>
                  <a:gd name="T10" fmla="*/ 2147483647 w 220"/>
                  <a:gd name="T11" fmla="*/ 2131534436 h 202"/>
                  <a:gd name="T12" fmla="*/ 2147483647 w 220"/>
                  <a:gd name="T13" fmla="*/ 2147483647 h 202"/>
                  <a:gd name="T14" fmla="*/ 2147483647 w 220"/>
                  <a:gd name="T15" fmla="*/ 2147483647 h 202"/>
                  <a:gd name="T16" fmla="*/ 2147483647 w 220"/>
                  <a:gd name="T17" fmla="*/ 2147483647 h 202"/>
                  <a:gd name="T18" fmla="*/ 2147483647 w 220"/>
                  <a:gd name="T19" fmla="*/ 2147483647 h 202"/>
                  <a:gd name="T20" fmla="*/ 2147483647 w 220"/>
                  <a:gd name="T21" fmla="*/ 2147483647 h 202"/>
                  <a:gd name="T22" fmla="*/ 2147483647 w 220"/>
                  <a:gd name="T23" fmla="*/ 2147483647 h 202"/>
                  <a:gd name="T24" fmla="*/ 2147483647 w 220"/>
                  <a:gd name="T25" fmla="*/ 2147483647 h 202"/>
                  <a:gd name="T26" fmla="*/ 2147483647 w 220"/>
                  <a:gd name="T27" fmla="*/ 2147483647 h 202"/>
                  <a:gd name="T28" fmla="*/ 2147483647 w 220"/>
                  <a:gd name="T29" fmla="*/ 2147483647 h 202"/>
                  <a:gd name="T30" fmla="*/ 2147483647 w 220"/>
                  <a:gd name="T31" fmla="*/ 2147483647 h 202"/>
                  <a:gd name="T32" fmla="*/ 2147483647 w 220"/>
                  <a:gd name="T33" fmla="*/ 2147483647 h 202"/>
                  <a:gd name="T34" fmla="*/ 2147483647 w 220"/>
                  <a:gd name="T35" fmla="*/ 2147483647 h 202"/>
                  <a:gd name="T36" fmla="*/ 2147483647 w 220"/>
                  <a:gd name="T37" fmla="*/ 2147483647 h 202"/>
                  <a:gd name="T38" fmla="*/ 2147483647 w 220"/>
                  <a:gd name="T39" fmla="*/ 2147483647 h 202"/>
                  <a:gd name="T40" fmla="*/ 2147483647 w 220"/>
                  <a:gd name="T41" fmla="*/ 2147483647 h 202"/>
                  <a:gd name="T42" fmla="*/ 2147483647 w 220"/>
                  <a:gd name="T43" fmla="*/ 2147483647 h 202"/>
                  <a:gd name="T44" fmla="*/ 2147483647 w 220"/>
                  <a:gd name="T45" fmla="*/ 2147483647 h 202"/>
                  <a:gd name="T46" fmla="*/ 2147483647 w 220"/>
                  <a:gd name="T47" fmla="*/ 2147483647 h 202"/>
                  <a:gd name="T48" fmla="*/ 792465923 w 220"/>
                  <a:gd name="T49" fmla="*/ 2147483647 h 202"/>
                  <a:gd name="T50" fmla="*/ 731504022 w 220"/>
                  <a:gd name="T51" fmla="*/ 2147483647 h 202"/>
                  <a:gd name="T52" fmla="*/ 548633933 w 220"/>
                  <a:gd name="T53" fmla="*/ 2147483647 h 202"/>
                  <a:gd name="T54" fmla="*/ 121916026 w 220"/>
                  <a:gd name="T55" fmla="*/ 2147483647 h 202"/>
                  <a:gd name="T56" fmla="*/ 304794013 w 220"/>
                  <a:gd name="T57" fmla="*/ 2147483647 h 202"/>
                  <a:gd name="T58" fmla="*/ 487671910 w 220"/>
                  <a:gd name="T59" fmla="*/ 2147483647 h 202"/>
                  <a:gd name="T60" fmla="*/ 243832051 w 220"/>
                  <a:gd name="T61" fmla="*/ 2147483647 h 202"/>
                  <a:gd name="T62" fmla="*/ 182877957 w 220"/>
                  <a:gd name="T63" fmla="*/ 2147483647 h 202"/>
                  <a:gd name="T64" fmla="*/ 487671910 w 220"/>
                  <a:gd name="T65" fmla="*/ 2147483647 h 202"/>
                  <a:gd name="T66" fmla="*/ 487671910 w 220"/>
                  <a:gd name="T67" fmla="*/ 2147483647 h 202"/>
                  <a:gd name="T68" fmla="*/ 121916026 w 220"/>
                  <a:gd name="T69" fmla="*/ 2147483647 h 202"/>
                  <a:gd name="T70" fmla="*/ 304794013 w 220"/>
                  <a:gd name="T71" fmla="*/ 2147483647 h 202"/>
                  <a:gd name="T72" fmla="*/ 548633933 w 220"/>
                  <a:gd name="T73" fmla="*/ 2147483647 h 202"/>
                  <a:gd name="T74" fmla="*/ 487671910 w 220"/>
                  <a:gd name="T75" fmla="*/ 2147483647 h 202"/>
                  <a:gd name="T76" fmla="*/ 121916026 w 220"/>
                  <a:gd name="T77" fmla="*/ 2147483647 h 202"/>
                  <a:gd name="T78" fmla="*/ 121916026 w 220"/>
                  <a:gd name="T79" fmla="*/ 974410635 h 202"/>
                  <a:gd name="T80" fmla="*/ 121916026 w 220"/>
                  <a:gd name="T81" fmla="*/ 669910314 h 202"/>
                  <a:gd name="T82" fmla="*/ 121916026 w 220"/>
                  <a:gd name="T83" fmla="*/ 60901640 h 202"/>
                  <a:gd name="T84" fmla="*/ 0 w 220"/>
                  <a:gd name="T85" fmla="*/ 0 h 202"/>
                  <a:gd name="T86" fmla="*/ 2147483647 w 220"/>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202"/>
                  <a:gd name="T134" fmla="*/ 220 w 220"/>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1" name="Freeform 127"/>
              <p:cNvSpPr>
                <a:spLocks/>
              </p:cNvSpPr>
              <p:nvPr/>
            </p:nvSpPr>
            <p:spPr bwMode="auto">
              <a:xfrm>
                <a:off x="484187" y="1584325"/>
                <a:ext cx="733425" cy="101600"/>
              </a:xfrm>
              <a:custGeom>
                <a:avLst/>
                <a:gdLst>
                  <a:gd name="T0" fmla="*/ 0 w 94"/>
                  <a:gd name="T1" fmla="*/ 0 h 13"/>
                  <a:gd name="T2" fmla="*/ 2147483647 w 94"/>
                  <a:gd name="T3" fmla="*/ 0 h 13"/>
                  <a:gd name="T4" fmla="*/ 2147483647 w 94"/>
                  <a:gd name="T5" fmla="*/ 549718606 h 13"/>
                  <a:gd name="T6" fmla="*/ 2147483647 w 94"/>
                  <a:gd name="T7" fmla="*/ 794043088 h 13"/>
                  <a:gd name="T8" fmla="*/ 1156665954 w 94"/>
                  <a:gd name="T9" fmla="*/ 794043088 h 13"/>
                  <a:gd name="T10" fmla="*/ 487017571 w 94"/>
                  <a:gd name="T11" fmla="*/ 549718606 h 13"/>
                  <a:gd name="T12" fmla="*/ 0 w 94"/>
                  <a:gd name="T13" fmla="*/ 0 h 13"/>
                  <a:gd name="T14" fmla="*/ 0 60000 65536"/>
                  <a:gd name="T15" fmla="*/ 0 60000 65536"/>
                  <a:gd name="T16" fmla="*/ 0 60000 65536"/>
                  <a:gd name="T17" fmla="*/ 0 60000 65536"/>
                  <a:gd name="T18" fmla="*/ 0 60000 65536"/>
                  <a:gd name="T19" fmla="*/ 0 60000 65536"/>
                  <a:gd name="T20" fmla="*/ 0 60000 65536"/>
                  <a:gd name="T21" fmla="*/ 0 w 94"/>
                  <a:gd name="T22" fmla="*/ 0 h 13"/>
                  <a:gd name="T23" fmla="*/ 94 w 9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2" name="Freeform 128"/>
              <p:cNvSpPr>
                <a:spLocks/>
              </p:cNvSpPr>
              <p:nvPr/>
            </p:nvSpPr>
            <p:spPr bwMode="auto">
              <a:xfrm>
                <a:off x="890587" y="38100"/>
                <a:ext cx="514350" cy="71438"/>
              </a:xfrm>
              <a:custGeom>
                <a:avLst/>
                <a:gdLst>
                  <a:gd name="T0" fmla="*/ 242936805 w 66"/>
                  <a:gd name="T1" fmla="*/ 63008305 h 9"/>
                  <a:gd name="T2" fmla="*/ 2147483647 w 66"/>
                  <a:gd name="T3" fmla="*/ 63008305 h 9"/>
                  <a:gd name="T4" fmla="*/ 2147483647 w 66"/>
                  <a:gd name="T5" fmla="*/ 441034336 h 9"/>
                  <a:gd name="T6" fmla="*/ 0 w 66"/>
                  <a:gd name="T7" fmla="*/ 567043101 h 9"/>
                  <a:gd name="T8" fmla="*/ 1214676416 w 66"/>
                  <a:gd name="T9" fmla="*/ 315025695 h 9"/>
                  <a:gd name="T10" fmla="*/ 1032471910 w 66"/>
                  <a:gd name="T11" fmla="*/ 189016992 h 9"/>
                  <a:gd name="T12" fmla="*/ 242936805 w 66"/>
                  <a:gd name="T13" fmla="*/ 63008305 h 9"/>
                  <a:gd name="T14" fmla="*/ 0 60000 65536"/>
                  <a:gd name="T15" fmla="*/ 0 60000 65536"/>
                  <a:gd name="T16" fmla="*/ 0 60000 65536"/>
                  <a:gd name="T17" fmla="*/ 0 60000 65536"/>
                  <a:gd name="T18" fmla="*/ 0 60000 65536"/>
                  <a:gd name="T19" fmla="*/ 0 60000 65536"/>
                  <a:gd name="T20" fmla="*/ 0 60000 65536"/>
                  <a:gd name="T21" fmla="*/ 0 w 66"/>
                  <a:gd name="T22" fmla="*/ 0 h 9"/>
                  <a:gd name="T23" fmla="*/ 66 w 6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3" name="Freeform 129"/>
              <p:cNvSpPr>
                <a:spLocks/>
              </p:cNvSpPr>
              <p:nvPr/>
            </p:nvSpPr>
            <p:spPr bwMode="auto">
              <a:xfrm>
                <a:off x="890587" y="131763"/>
                <a:ext cx="506413" cy="195263"/>
              </a:xfrm>
              <a:custGeom>
                <a:avLst/>
                <a:gdLst>
                  <a:gd name="T0" fmla="*/ 667693784 w 65"/>
                  <a:gd name="T1" fmla="*/ 0 h 25"/>
                  <a:gd name="T2" fmla="*/ 2147483647 w 65"/>
                  <a:gd name="T3" fmla="*/ 61007968 h 25"/>
                  <a:gd name="T4" fmla="*/ 2147483647 w 65"/>
                  <a:gd name="T5" fmla="*/ 610040723 h 25"/>
                  <a:gd name="T6" fmla="*/ 2147483647 w 65"/>
                  <a:gd name="T7" fmla="*/ 1281089398 h 25"/>
                  <a:gd name="T8" fmla="*/ 0 w 65"/>
                  <a:gd name="T9" fmla="*/ 1525105589 h 25"/>
                  <a:gd name="T10" fmla="*/ 1274680364 w 65"/>
                  <a:gd name="T11" fmla="*/ 1220081445 h 25"/>
                  <a:gd name="T12" fmla="*/ 1335379777 w 65"/>
                  <a:gd name="T13" fmla="*/ 732048818 h 25"/>
                  <a:gd name="T14" fmla="*/ 1396079190 w 65"/>
                  <a:gd name="T15" fmla="*/ 366024409 h 25"/>
                  <a:gd name="T16" fmla="*/ 1396079190 w 65"/>
                  <a:gd name="T17" fmla="*/ 183016110 h 25"/>
                  <a:gd name="T18" fmla="*/ 667693784 w 6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5"/>
                  <a:gd name="T32" fmla="*/ 65 w 6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4" name="Freeform 130"/>
              <p:cNvSpPr>
                <a:spLocks/>
              </p:cNvSpPr>
              <p:nvPr/>
            </p:nvSpPr>
            <p:spPr bwMode="auto">
              <a:xfrm>
                <a:off x="749300" y="398463"/>
                <a:ext cx="633413" cy="69850"/>
              </a:xfrm>
              <a:custGeom>
                <a:avLst/>
                <a:gdLst>
                  <a:gd name="T0" fmla="*/ 1223018872 w 81"/>
                  <a:gd name="T1" fmla="*/ 60233973 h 9"/>
                  <a:gd name="T2" fmla="*/ 2147483647 w 81"/>
                  <a:gd name="T3" fmla="*/ 0 h 9"/>
                  <a:gd name="T4" fmla="*/ 2147483647 w 81"/>
                  <a:gd name="T5" fmla="*/ 180701934 h 9"/>
                  <a:gd name="T6" fmla="*/ 183455165 w 81"/>
                  <a:gd name="T7" fmla="*/ 542113624 h 9"/>
                  <a:gd name="T8" fmla="*/ 1467625677 w 81"/>
                  <a:gd name="T9" fmla="*/ 301177671 h 9"/>
                  <a:gd name="T10" fmla="*/ 1223018872 w 81"/>
                  <a:gd name="T11" fmla="*/ 60233973 h 9"/>
                  <a:gd name="T12" fmla="*/ 0 60000 65536"/>
                  <a:gd name="T13" fmla="*/ 0 60000 65536"/>
                  <a:gd name="T14" fmla="*/ 0 60000 65536"/>
                  <a:gd name="T15" fmla="*/ 0 60000 65536"/>
                  <a:gd name="T16" fmla="*/ 0 60000 65536"/>
                  <a:gd name="T17" fmla="*/ 0 60000 65536"/>
                  <a:gd name="T18" fmla="*/ 0 w 81"/>
                  <a:gd name="T19" fmla="*/ 0 h 9"/>
                  <a:gd name="T20" fmla="*/ 81 w 81"/>
                  <a:gd name="T21" fmla="*/ 9 h 9"/>
                </a:gdLst>
                <a:ahLst/>
                <a:cxnLst>
                  <a:cxn ang="T12">
                    <a:pos x="T0" y="T1"/>
                  </a:cxn>
                  <a:cxn ang="T13">
                    <a:pos x="T2" y="T3"/>
                  </a:cxn>
                  <a:cxn ang="T14">
                    <a:pos x="T4" y="T5"/>
                  </a:cxn>
                  <a:cxn ang="T15">
                    <a:pos x="T6" y="T7"/>
                  </a:cxn>
                  <a:cxn ang="T16">
                    <a:pos x="T8" y="T9"/>
                  </a:cxn>
                  <a:cxn ang="T17">
                    <a:pos x="T10" y="T11"/>
                  </a:cxn>
                </a:cxnLst>
                <a:rect l="T18" t="T19" r="T20" b="T21"/>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131"/>
              <p:cNvSpPr>
                <a:spLocks/>
              </p:cNvSpPr>
              <p:nvPr/>
            </p:nvSpPr>
            <p:spPr bwMode="auto">
              <a:xfrm>
                <a:off x="819150" y="514350"/>
                <a:ext cx="563563" cy="55563"/>
              </a:xfrm>
              <a:custGeom>
                <a:avLst/>
                <a:gdLst>
                  <a:gd name="T0" fmla="*/ 1592918461 w 72"/>
                  <a:gd name="T1" fmla="*/ 63008440 h 7"/>
                  <a:gd name="T2" fmla="*/ 2147483647 w 72"/>
                  <a:gd name="T3" fmla="*/ 0 h 7"/>
                  <a:gd name="T4" fmla="*/ 2147483647 w 72"/>
                  <a:gd name="T5" fmla="*/ 315026373 h 7"/>
                  <a:gd name="T6" fmla="*/ 245063762 w 72"/>
                  <a:gd name="T7" fmla="*/ 441035285 h 7"/>
                  <a:gd name="T8" fmla="*/ 1592918461 w 72"/>
                  <a:gd name="T9" fmla="*/ 63008440 h 7"/>
                  <a:gd name="T10" fmla="*/ 0 60000 65536"/>
                  <a:gd name="T11" fmla="*/ 0 60000 65536"/>
                  <a:gd name="T12" fmla="*/ 0 60000 65536"/>
                  <a:gd name="T13" fmla="*/ 0 60000 65536"/>
                  <a:gd name="T14" fmla="*/ 0 60000 65536"/>
                  <a:gd name="T15" fmla="*/ 0 w 72"/>
                  <a:gd name="T16" fmla="*/ 0 h 7"/>
                  <a:gd name="T17" fmla="*/ 72 w 72"/>
                  <a:gd name="T18" fmla="*/ 7 h 7"/>
                </a:gdLst>
                <a:ahLst/>
                <a:cxnLst>
                  <a:cxn ang="T10">
                    <a:pos x="T0" y="T1"/>
                  </a:cxn>
                  <a:cxn ang="T11">
                    <a:pos x="T2" y="T3"/>
                  </a:cxn>
                  <a:cxn ang="T12">
                    <a:pos x="T4" y="T5"/>
                  </a:cxn>
                  <a:cxn ang="T13">
                    <a:pos x="T6" y="T7"/>
                  </a:cxn>
                  <a:cxn ang="T14">
                    <a:pos x="T8" y="T9"/>
                  </a:cxn>
                </a:cxnLst>
                <a:rect l="T15" t="T16" r="T17" b="T18"/>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132"/>
              <p:cNvSpPr>
                <a:spLocks/>
              </p:cNvSpPr>
              <p:nvPr/>
            </p:nvSpPr>
            <p:spPr bwMode="auto">
              <a:xfrm>
                <a:off x="788987" y="631825"/>
                <a:ext cx="600075" cy="77788"/>
              </a:xfrm>
              <a:custGeom>
                <a:avLst/>
                <a:gdLst>
                  <a:gd name="T0" fmla="*/ 911007251 w 77"/>
                  <a:gd name="T1" fmla="*/ 121022555 h 10"/>
                  <a:gd name="T2" fmla="*/ 2147483647 w 77"/>
                  <a:gd name="T3" fmla="*/ 0 h 10"/>
                  <a:gd name="T4" fmla="*/ 2147483647 w 77"/>
                  <a:gd name="T5" fmla="*/ 302548653 h 10"/>
                  <a:gd name="T6" fmla="*/ 0 w 77"/>
                  <a:gd name="T7" fmla="*/ 605097307 h 10"/>
                  <a:gd name="T8" fmla="*/ 1882746743 w 77"/>
                  <a:gd name="T9" fmla="*/ 302548653 h 10"/>
                  <a:gd name="T10" fmla="*/ 911007251 w 77"/>
                  <a:gd name="T11" fmla="*/ 121022555 h 10"/>
                  <a:gd name="T12" fmla="*/ 0 60000 65536"/>
                  <a:gd name="T13" fmla="*/ 0 60000 65536"/>
                  <a:gd name="T14" fmla="*/ 0 60000 65536"/>
                  <a:gd name="T15" fmla="*/ 0 60000 65536"/>
                  <a:gd name="T16" fmla="*/ 0 60000 65536"/>
                  <a:gd name="T17" fmla="*/ 0 60000 65536"/>
                  <a:gd name="T18" fmla="*/ 0 w 77"/>
                  <a:gd name="T19" fmla="*/ 0 h 10"/>
                  <a:gd name="T20" fmla="*/ 77 w 7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7" name="Freeform 133"/>
              <p:cNvSpPr>
                <a:spLocks/>
              </p:cNvSpPr>
              <p:nvPr/>
            </p:nvSpPr>
            <p:spPr bwMode="auto">
              <a:xfrm>
                <a:off x="936625" y="749300"/>
                <a:ext cx="452438" cy="69850"/>
              </a:xfrm>
              <a:custGeom>
                <a:avLst/>
                <a:gdLst>
                  <a:gd name="T0" fmla="*/ 0 w 58"/>
                  <a:gd name="T1" fmla="*/ 240935892 h 9"/>
                  <a:gd name="T2" fmla="*/ 2147483647 w 58"/>
                  <a:gd name="T3" fmla="*/ 0 h 9"/>
                  <a:gd name="T4" fmla="*/ 0 w 58"/>
                  <a:gd name="T5" fmla="*/ 240935892 h 9"/>
                  <a:gd name="T6" fmla="*/ 0 60000 65536"/>
                  <a:gd name="T7" fmla="*/ 0 60000 65536"/>
                  <a:gd name="T8" fmla="*/ 0 60000 65536"/>
                  <a:gd name="T9" fmla="*/ 0 w 58"/>
                  <a:gd name="T10" fmla="*/ 0 h 9"/>
                  <a:gd name="T11" fmla="*/ 58 w 58"/>
                  <a:gd name="T12" fmla="*/ 9 h 9"/>
                </a:gdLst>
                <a:ahLst/>
                <a:cxnLst>
                  <a:cxn ang="T6">
                    <a:pos x="T0" y="T1"/>
                  </a:cxn>
                  <a:cxn ang="T7">
                    <a:pos x="T2" y="T3"/>
                  </a:cxn>
                  <a:cxn ang="T8">
                    <a:pos x="T4" y="T5"/>
                  </a:cxn>
                </a:cxnLst>
                <a:rect l="T9" t="T10" r="T11" b="T12"/>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8" name="Freeform 134"/>
              <p:cNvSpPr>
                <a:spLocks/>
              </p:cNvSpPr>
              <p:nvPr/>
            </p:nvSpPr>
            <p:spPr bwMode="auto">
              <a:xfrm>
                <a:off x="773112" y="889000"/>
                <a:ext cx="585788" cy="63500"/>
              </a:xfrm>
              <a:custGeom>
                <a:avLst/>
                <a:gdLst>
                  <a:gd name="T0" fmla="*/ 1403094956 w 75"/>
                  <a:gd name="T1" fmla="*/ 0 h 8"/>
                  <a:gd name="T2" fmla="*/ 2147483647 w 75"/>
                  <a:gd name="T3" fmla="*/ 0 h 8"/>
                  <a:gd name="T4" fmla="*/ 2147483647 w 75"/>
                  <a:gd name="T5" fmla="*/ 252015567 h 8"/>
                  <a:gd name="T6" fmla="*/ 0 w 75"/>
                  <a:gd name="T7" fmla="*/ 504031134 h 8"/>
                  <a:gd name="T8" fmla="*/ 1891126456 w 75"/>
                  <a:gd name="T9" fmla="*/ 189015659 h 8"/>
                  <a:gd name="T10" fmla="*/ 1403094956 w 75"/>
                  <a:gd name="T11" fmla="*/ 0 h 8"/>
                  <a:gd name="T12" fmla="*/ 0 60000 65536"/>
                  <a:gd name="T13" fmla="*/ 0 60000 65536"/>
                  <a:gd name="T14" fmla="*/ 0 60000 65536"/>
                  <a:gd name="T15" fmla="*/ 0 60000 65536"/>
                  <a:gd name="T16" fmla="*/ 0 60000 65536"/>
                  <a:gd name="T17" fmla="*/ 0 60000 65536"/>
                  <a:gd name="T18" fmla="*/ 0 w 75"/>
                  <a:gd name="T19" fmla="*/ 0 h 8"/>
                  <a:gd name="T20" fmla="*/ 75 w 75"/>
                  <a:gd name="T21" fmla="*/ 8 h 8"/>
                </a:gdLst>
                <a:ahLst/>
                <a:cxnLst>
                  <a:cxn ang="T12">
                    <a:pos x="T0" y="T1"/>
                  </a:cxn>
                  <a:cxn ang="T13">
                    <a:pos x="T2" y="T3"/>
                  </a:cxn>
                  <a:cxn ang="T14">
                    <a:pos x="T4" y="T5"/>
                  </a:cxn>
                  <a:cxn ang="T15">
                    <a:pos x="T6" y="T7"/>
                  </a:cxn>
                  <a:cxn ang="T16">
                    <a:pos x="T8" y="T9"/>
                  </a:cxn>
                  <a:cxn ang="T17">
                    <a:pos x="T10" y="T11"/>
                  </a:cxn>
                </a:cxnLst>
                <a:rect l="T18" t="T19" r="T20" b="T21"/>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9" name="Freeform 135"/>
              <p:cNvSpPr>
                <a:spLocks/>
              </p:cNvSpPr>
              <p:nvPr/>
            </p:nvSpPr>
            <p:spPr bwMode="auto">
              <a:xfrm>
                <a:off x="960437" y="990600"/>
                <a:ext cx="428625" cy="55563"/>
              </a:xfrm>
              <a:custGeom>
                <a:avLst/>
                <a:gdLst>
                  <a:gd name="T0" fmla="*/ 0 w 55"/>
                  <a:gd name="T1" fmla="*/ 189017399 h 7"/>
                  <a:gd name="T2" fmla="*/ 2147483647 w 55"/>
                  <a:gd name="T3" fmla="*/ 0 h 7"/>
                  <a:gd name="T4" fmla="*/ 0 w 55"/>
                  <a:gd name="T5" fmla="*/ 189017399 h 7"/>
                  <a:gd name="T6" fmla="*/ 0 60000 65536"/>
                  <a:gd name="T7" fmla="*/ 0 60000 65536"/>
                  <a:gd name="T8" fmla="*/ 0 60000 65536"/>
                  <a:gd name="T9" fmla="*/ 0 w 55"/>
                  <a:gd name="T10" fmla="*/ 0 h 7"/>
                  <a:gd name="T11" fmla="*/ 55 w 55"/>
                  <a:gd name="T12" fmla="*/ 7 h 7"/>
                </a:gdLst>
                <a:ahLst/>
                <a:cxnLst>
                  <a:cxn ang="T6">
                    <a:pos x="T0" y="T1"/>
                  </a:cxn>
                  <a:cxn ang="T7">
                    <a:pos x="T2" y="T3"/>
                  </a:cxn>
                  <a:cxn ang="T8">
                    <a:pos x="T4" y="T5"/>
                  </a:cxn>
                </a:cxnLst>
                <a:rect l="T9" t="T10" r="T11" b="T12"/>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0" name="Freeform 136"/>
              <p:cNvSpPr>
                <a:spLocks/>
              </p:cNvSpPr>
              <p:nvPr/>
            </p:nvSpPr>
            <p:spPr bwMode="auto">
              <a:xfrm>
                <a:off x="992187" y="1116013"/>
                <a:ext cx="334963" cy="61913"/>
              </a:xfrm>
              <a:custGeom>
                <a:avLst/>
                <a:gdLst>
                  <a:gd name="T0" fmla="*/ 0 w 43"/>
                  <a:gd name="T1" fmla="*/ 119786150 h 8"/>
                  <a:gd name="T2" fmla="*/ 2147483647 w 43"/>
                  <a:gd name="T3" fmla="*/ 59893075 h 8"/>
                  <a:gd name="T4" fmla="*/ 1577722396 w 43"/>
                  <a:gd name="T5" fmla="*/ 419259279 h 8"/>
                  <a:gd name="T6" fmla="*/ 0 w 43"/>
                  <a:gd name="T7" fmla="*/ 119786150 h 8"/>
                  <a:gd name="T8" fmla="*/ 0 60000 65536"/>
                  <a:gd name="T9" fmla="*/ 0 60000 65536"/>
                  <a:gd name="T10" fmla="*/ 0 60000 65536"/>
                  <a:gd name="T11" fmla="*/ 0 60000 65536"/>
                  <a:gd name="T12" fmla="*/ 0 w 43"/>
                  <a:gd name="T13" fmla="*/ 0 h 8"/>
                  <a:gd name="T14" fmla="*/ 43 w 43"/>
                  <a:gd name="T15" fmla="*/ 8 h 8"/>
                </a:gdLst>
                <a:ahLst/>
                <a:cxnLst>
                  <a:cxn ang="T8">
                    <a:pos x="T0" y="T1"/>
                  </a:cxn>
                  <a:cxn ang="T9">
                    <a:pos x="T2" y="T3"/>
                  </a:cxn>
                  <a:cxn ang="T10">
                    <a:pos x="T4" y="T5"/>
                  </a:cxn>
                  <a:cxn ang="T11">
                    <a:pos x="T6" y="T7"/>
                  </a:cxn>
                </a:cxnLst>
                <a:rect l="T12" t="T13" r="T14" b="T15"/>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1" name="Freeform 137"/>
              <p:cNvSpPr>
                <a:spLocks/>
              </p:cNvSpPr>
              <p:nvPr/>
            </p:nvSpPr>
            <p:spPr bwMode="auto">
              <a:xfrm>
                <a:off x="842962" y="1169988"/>
                <a:ext cx="655638" cy="63500"/>
              </a:xfrm>
              <a:custGeom>
                <a:avLst/>
                <a:gdLst>
                  <a:gd name="T0" fmla="*/ 0 w 84"/>
                  <a:gd name="T1" fmla="*/ 315023474 h 8"/>
                  <a:gd name="T2" fmla="*/ 2147483647 w 84"/>
                  <a:gd name="T3" fmla="*/ 0 h 8"/>
                  <a:gd name="T4" fmla="*/ 1949484736 w 84"/>
                  <a:gd name="T5" fmla="*/ 504031134 h 8"/>
                  <a:gd name="T6" fmla="*/ 0 w 84"/>
                  <a:gd name="T7" fmla="*/ 315023474 h 8"/>
                  <a:gd name="T8" fmla="*/ 0 60000 65536"/>
                  <a:gd name="T9" fmla="*/ 0 60000 65536"/>
                  <a:gd name="T10" fmla="*/ 0 60000 65536"/>
                  <a:gd name="T11" fmla="*/ 0 60000 65536"/>
                  <a:gd name="T12" fmla="*/ 0 w 84"/>
                  <a:gd name="T13" fmla="*/ 0 h 8"/>
                  <a:gd name="T14" fmla="*/ 84 w 84"/>
                  <a:gd name="T15" fmla="*/ 8 h 8"/>
                </a:gdLst>
                <a:ahLst/>
                <a:cxnLst>
                  <a:cxn ang="T8">
                    <a:pos x="T0" y="T1"/>
                  </a:cxn>
                  <a:cxn ang="T9">
                    <a:pos x="T2" y="T3"/>
                  </a:cxn>
                  <a:cxn ang="T10">
                    <a:pos x="T4" y="T5"/>
                  </a:cxn>
                  <a:cxn ang="T11">
                    <a:pos x="T6" y="T7"/>
                  </a:cxn>
                </a:cxnLst>
                <a:rect l="T12" t="T13" r="T14" b="T15"/>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2" name="Freeform 138"/>
              <p:cNvSpPr>
                <a:spLocks/>
              </p:cNvSpPr>
              <p:nvPr/>
            </p:nvSpPr>
            <p:spPr bwMode="auto">
              <a:xfrm>
                <a:off x="1600200" y="406400"/>
                <a:ext cx="77788" cy="46038"/>
              </a:xfrm>
              <a:custGeom>
                <a:avLst/>
                <a:gdLst>
                  <a:gd name="T0" fmla="*/ 423571178 w 10"/>
                  <a:gd name="T1" fmla="*/ 0 h 6"/>
                  <a:gd name="T2" fmla="*/ 0 w 10"/>
                  <a:gd name="T3" fmla="*/ 353249582 h 6"/>
                  <a:gd name="T4" fmla="*/ 423571178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3" name="Freeform 139"/>
              <p:cNvSpPr>
                <a:spLocks/>
              </p:cNvSpPr>
              <p:nvPr/>
            </p:nvSpPr>
            <p:spPr bwMode="auto">
              <a:xfrm>
                <a:off x="1592262" y="147638"/>
                <a:ext cx="85725" cy="39688"/>
              </a:xfrm>
              <a:custGeom>
                <a:avLst/>
                <a:gdLst>
                  <a:gd name="T0" fmla="*/ 485865874 w 11"/>
                  <a:gd name="T1" fmla="*/ 0 h 5"/>
                  <a:gd name="T2" fmla="*/ 0 w 11"/>
                  <a:gd name="T3" fmla="*/ 315027473 h 5"/>
                  <a:gd name="T4" fmla="*/ 485865874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4" name="Freeform 140"/>
              <p:cNvSpPr>
                <a:spLocks/>
              </p:cNvSpPr>
              <p:nvPr/>
            </p:nvSpPr>
            <p:spPr bwMode="auto">
              <a:xfrm>
                <a:off x="1562100" y="647700"/>
                <a:ext cx="115888" cy="39688"/>
              </a:xfrm>
              <a:custGeom>
                <a:avLst/>
                <a:gdLst>
                  <a:gd name="T0" fmla="*/ 656582853 w 15"/>
                  <a:gd name="T1" fmla="*/ 0 h 5"/>
                  <a:gd name="T2" fmla="*/ 0 w 15"/>
                  <a:gd name="T3" fmla="*/ 315027473 h 5"/>
                  <a:gd name="T4" fmla="*/ 656582853 w 15"/>
                  <a:gd name="T5" fmla="*/ 0 h 5"/>
                  <a:gd name="T6" fmla="*/ 0 60000 65536"/>
                  <a:gd name="T7" fmla="*/ 0 60000 65536"/>
                  <a:gd name="T8" fmla="*/ 0 60000 65536"/>
                  <a:gd name="T9" fmla="*/ 0 w 15"/>
                  <a:gd name="T10" fmla="*/ 0 h 5"/>
                  <a:gd name="T11" fmla="*/ 15 w 15"/>
                  <a:gd name="T12" fmla="*/ 5 h 5"/>
                </a:gdLst>
                <a:ahLst/>
                <a:cxnLst>
                  <a:cxn ang="T6">
                    <a:pos x="T0" y="T1"/>
                  </a:cxn>
                  <a:cxn ang="T7">
                    <a:pos x="T2" y="T3"/>
                  </a:cxn>
                  <a:cxn ang="T8">
                    <a:pos x="T4" y="T5"/>
                  </a:cxn>
                </a:cxnLst>
                <a:rect l="T9" t="T10" r="T11" b="T12"/>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5" name="Freeform 141"/>
              <p:cNvSpPr>
                <a:spLocks/>
              </p:cNvSpPr>
              <p:nvPr/>
            </p:nvSpPr>
            <p:spPr bwMode="auto">
              <a:xfrm>
                <a:off x="1570037" y="803275"/>
                <a:ext cx="93663" cy="117475"/>
              </a:xfrm>
              <a:custGeom>
                <a:avLst/>
                <a:gdLst>
                  <a:gd name="T0" fmla="*/ 365535474 w 12"/>
                  <a:gd name="T1" fmla="*/ 0 h 15"/>
                  <a:gd name="T2" fmla="*/ 426455431 w 12"/>
                  <a:gd name="T3" fmla="*/ 368010045 h 15"/>
                  <a:gd name="T4" fmla="*/ 731063142 w 12"/>
                  <a:gd name="T5" fmla="*/ 736020091 h 15"/>
                  <a:gd name="T6" fmla="*/ 0 w 12"/>
                  <a:gd name="T7" fmla="*/ 858687455 h 15"/>
                  <a:gd name="T8" fmla="*/ 365535474 w 12"/>
                  <a:gd name="T9" fmla="*/ 613352727 h 15"/>
                  <a:gd name="T10" fmla="*/ 365535474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6" name="Freeform 142"/>
              <p:cNvSpPr>
                <a:spLocks/>
              </p:cNvSpPr>
              <p:nvPr/>
            </p:nvSpPr>
            <p:spPr bwMode="auto">
              <a:xfrm>
                <a:off x="1608137" y="1100138"/>
                <a:ext cx="47625" cy="39688"/>
              </a:xfrm>
              <a:custGeom>
                <a:avLst/>
                <a:gdLst>
                  <a:gd name="T0" fmla="*/ 189015689 w 6"/>
                  <a:gd name="T1" fmla="*/ 0 h 5"/>
                  <a:gd name="T2" fmla="*/ 0 w 6"/>
                  <a:gd name="T3" fmla="*/ 315027473 h 5"/>
                  <a:gd name="T4" fmla="*/ 189015689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7" name="Freeform 143"/>
              <p:cNvSpPr>
                <a:spLocks/>
              </p:cNvSpPr>
              <p:nvPr/>
            </p:nvSpPr>
            <p:spPr bwMode="auto">
              <a:xfrm>
                <a:off x="141287" y="101600"/>
                <a:ext cx="428625" cy="46038"/>
              </a:xfrm>
              <a:custGeom>
                <a:avLst/>
                <a:gdLst>
                  <a:gd name="T0" fmla="*/ 0 w 55"/>
                  <a:gd name="T1" fmla="*/ 0 h 6"/>
                  <a:gd name="T2" fmla="*/ 2147483647 w 55"/>
                  <a:gd name="T3" fmla="*/ 176624791 h 6"/>
                  <a:gd name="T4" fmla="*/ 0 w 55"/>
                  <a:gd name="T5" fmla="*/ 0 h 6"/>
                  <a:gd name="T6" fmla="*/ 0 60000 65536"/>
                  <a:gd name="T7" fmla="*/ 0 60000 65536"/>
                  <a:gd name="T8" fmla="*/ 0 60000 65536"/>
                  <a:gd name="T9" fmla="*/ 0 w 55"/>
                  <a:gd name="T10" fmla="*/ 0 h 6"/>
                  <a:gd name="T11" fmla="*/ 55 w 55"/>
                  <a:gd name="T12" fmla="*/ 6 h 6"/>
                </a:gdLst>
                <a:ahLst/>
                <a:cxnLst>
                  <a:cxn ang="T6">
                    <a:pos x="T0" y="T1"/>
                  </a:cxn>
                  <a:cxn ang="T7">
                    <a:pos x="T2" y="T3"/>
                  </a:cxn>
                  <a:cxn ang="T8">
                    <a:pos x="T4" y="T5"/>
                  </a:cxn>
                </a:cxnLst>
                <a:rect l="T9" t="T10" r="T11" b="T12"/>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8" name="Freeform 144"/>
              <p:cNvSpPr>
                <a:spLocks/>
              </p:cNvSpPr>
              <p:nvPr/>
            </p:nvSpPr>
            <p:spPr bwMode="auto">
              <a:xfrm>
                <a:off x="31750" y="492125"/>
                <a:ext cx="147638" cy="38100"/>
              </a:xfrm>
              <a:custGeom>
                <a:avLst/>
                <a:gdLst>
                  <a:gd name="T0" fmla="*/ 422656464 w 19"/>
                  <a:gd name="T1" fmla="*/ 0 h 5"/>
                  <a:gd name="T2" fmla="*/ 1147209448 w 19"/>
                  <a:gd name="T3" fmla="*/ 58064393 h 5"/>
                  <a:gd name="T4" fmla="*/ 241520191 w 19"/>
                  <a:gd name="T5" fmla="*/ 232257571 h 5"/>
                  <a:gd name="T6" fmla="*/ 422656464 w 19"/>
                  <a:gd name="T7" fmla="*/ 0 h 5"/>
                  <a:gd name="T8" fmla="*/ 0 60000 65536"/>
                  <a:gd name="T9" fmla="*/ 0 60000 65536"/>
                  <a:gd name="T10" fmla="*/ 0 60000 65536"/>
                  <a:gd name="T11" fmla="*/ 0 60000 65536"/>
                  <a:gd name="T12" fmla="*/ 0 w 19"/>
                  <a:gd name="T13" fmla="*/ 0 h 5"/>
                  <a:gd name="T14" fmla="*/ 19 w 19"/>
                  <a:gd name="T15" fmla="*/ 5 h 5"/>
                </a:gdLst>
                <a:ahLst/>
                <a:cxnLst>
                  <a:cxn ang="T8">
                    <a:pos x="T0" y="T1"/>
                  </a:cxn>
                  <a:cxn ang="T9">
                    <a:pos x="T2" y="T3"/>
                  </a:cxn>
                  <a:cxn ang="T10">
                    <a:pos x="T4" y="T5"/>
                  </a:cxn>
                  <a:cxn ang="T11">
                    <a:pos x="T6" y="T7"/>
                  </a:cxn>
                </a:cxnLst>
                <a:rect l="T12" t="T13" r="T14" b="T15"/>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9" name="Freeform 145"/>
              <p:cNvSpPr>
                <a:spLocks/>
              </p:cNvSpPr>
              <p:nvPr/>
            </p:nvSpPr>
            <p:spPr bwMode="auto">
              <a:xfrm>
                <a:off x="31750" y="725488"/>
                <a:ext cx="155575" cy="31750"/>
              </a:xfrm>
              <a:custGeom>
                <a:avLst/>
                <a:gdLst>
                  <a:gd name="T0" fmla="*/ 363057582 w 20"/>
                  <a:gd name="T1" fmla="*/ 0 h 4"/>
                  <a:gd name="T2" fmla="*/ 1210179056 w 20"/>
                  <a:gd name="T3" fmla="*/ 0 h 4"/>
                  <a:gd name="T4" fmla="*/ 121021777 w 20"/>
                  <a:gd name="T5" fmla="*/ 252015567 h 4"/>
                  <a:gd name="T6" fmla="*/ 363057582 w 20"/>
                  <a:gd name="T7" fmla="*/ 0 h 4"/>
                  <a:gd name="T8" fmla="*/ 0 60000 65536"/>
                  <a:gd name="T9" fmla="*/ 0 60000 65536"/>
                  <a:gd name="T10" fmla="*/ 0 60000 65536"/>
                  <a:gd name="T11" fmla="*/ 0 60000 65536"/>
                  <a:gd name="T12" fmla="*/ 0 w 20"/>
                  <a:gd name="T13" fmla="*/ 0 h 4"/>
                  <a:gd name="T14" fmla="*/ 20 w 20"/>
                  <a:gd name="T15" fmla="*/ 4 h 4"/>
                </a:gdLst>
                <a:ahLst/>
                <a:cxnLst>
                  <a:cxn ang="T8">
                    <a:pos x="T0" y="T1"/>
                  </a:cxn>
                  <a:cxn ang="T9">
                    <a:pos x="T2" y="T3"/>
                  </a:cxn>
                  <a:cxn ang="T10">
                    <a:pos x="T4" y="T5"/>
                  </a:cxn>
                  <a:cxn ang="T11">
                    <a:pos x="T6" y="T7"/>
                  </a:cxn>
                </a:cxnLst>
                <a:rect l="T12" t="T13" r="T14" b="T15"/>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0" name="Freeform 146"/>
              <p:cNvSpPr>
                <a:spLocks/>
              </p:cNvSpPr>
              <p:nvPr/>
            </p:nvSpPr>
            <p:spPr bwMode="auto">
              <a:xfrm>
                <a:off x="23812" y="982663"/>
                <a:ext cx="155575" cy="39688"/>
              </a:xfrm>
              <a:custGeom>
                <a:avLst/>
                <a:gdLst>
                  <a:gd name="T0" fmla="*/ 363057582 w 20"/>
                  <a:gd name="T1" fmla="*/ 0 h 5"/>
                  <a:gd name="T2" fmla="*/ 1210179056 w 20"/>
                  <a:gd name="T3" fmla="*/ 63008660 h 5"/>
                  <a:gd name="T4" fmla="*/ 121021777 w 20"/>
                  <a:gd name="T5" fmla="*/ 315027473 h 5"/>
                  <a:gd name="T6" fmla="*/ 363057582 w 20"/>
                  <a:gd name="T7" fmla="*/ 0 h 5"/>
                  <a:gd name="T8" fmla="*/ 0 60000 65536"/>
                  <a:gd name="T9" fmla="*/ 0 60000 65536"/>
                  <a:gd name="T10" fmla="*/ 0 60000 65536"/>
                  <a:gd name="T11" fmla="*/ 0 60000 65536"/>
                  <a:gd name="T12" fmla="*/ 0 w 20"/>
                  <a:gd name="T13" fmla="*/ 0 h 5"/>
                  <a:gd name="T14" fmla="*/ 20 w 20"/>
                  <a:gd name="T15" fmla="*/ 5 h 5"/>
                </a:gdLst>
                <a:ahLst/>
                <a:cxnLst>
                  <a:cxn ang="T8">
                    <a:pos x="T0" y="T1"/>
                  </a:cxn>
                  <a:cxn ang="T9">
                    <a:pos x="T2" y="T3"/>
                  </a:cxn>
                  <a:cxn ang="T10">
                    <a:pos x="T4" y="T5"/>
                  </a:cxn>
                  <a:cxn ang="T11">
                    <a:pos x="T6" y="T7"/>
                  </a:cxn>
                </a:cxnLst>
                <a:rect l="T12" t="T13" r="T14" b="T15"/>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1" name="Freeform 147"/>
              <p:cNvSpPr>
                <a:spLocks/>
              </p:cNvSpPr>
              <p:nvPr/>
            </p:nvSpPr>
            <p:spPr bwMode="auto">
              <a:xfrm>
                <a:off x="155575" y="1201738"/>
                <a:ext cx="563563" cy="69850"/>
              </a:xfrm>
              <a:custGeom>
                <a:avLst/>
                <a:gdLst>
                  <a:gd name="T0" fmla="*/ 0 w 72"/>
                  <a:gd name="T1" fmla="*/ 0 h 9"/>
                  <a:gd name="T2" fmla="*/ 2147483647 w 72"/>
                  <a:gd name="T3" fmla="*/ 60233973 h 9"/>
                  <a:gd name="T4" fmla="*/ 0 w 72"/>
                  <a:gd name="T5" fmla="*/ 0 h 9"/>
                  <a:gd name="T6" fmla="*/ 0 60000 65536"/>
                  <a:gd name="T7" fmla="*/ 0 60000 65536"/>
                  <a:gd name="T8" fmla="*/ 0 60000 65536"/>
                  <a:gd name="T9" fmla="*/ 0 w 72"/>
                  <a:gd name="T10" fmla="*/ 0 h 9"/>
                  <a:gd name="T11" fmla="*/ 72 w 72"/>
                  <a:gd name="T12" fmla="*/ 9 h 9"/>
                </a:gdLst>
                <a:ahLst/>
                <a:cxnLst>
                  <a:cxn ang="T6">
                    <a:pos x="T0" y="T1"/>
                  </a:cxn>
                  <a:cxn ang="T7">
                    <a:pos x="T2" y="T3"/>
                  </a:cxn>
                  <a:cxn ang="T8">
                    <a:pos x="T4" y="T5"/>
                  </a:cxn>
                </a:cxnLst>
                <a:rect l="T9" t="T10" r="T11" b="T12"/>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2" name="Freeform 148"/>
              <p:cNvSpPr>
                <a:spLocks/>
              </p:cNvSpPr>
              <p:nvPr/>
            </p:nvSpPr>
            <p:spPr bwMode="auto">
              <a:xfrm>
                <a:off x="1155700" y="1263650"/>
                <a:ext cx="280988" cy="250825"/>
              </a:xfrm>
              <a:custGeom>
                <a:avLst/>
                <a:gdLst>
                  <a:gd name="T0" fmla="*/ 2147483647 w 36"/>
                  <a:gd name="T1" fmla="*/ 0 h 32"/>
                  <a:gd name="T2" fmla="*/ 182767067 w 36"/>
                  <a:gd name="T3" fmla="*/ 1904600028 h 32"/>
                  <a:gd name="T4" fmla="*/ 2147483647 w 36"/>
                  <a:gd name="T5" fmla="*/ 0 h 32"/>
                  <a:gd name="T6" fmla="*/ 0 60000 65536"/>
                  <a:gd name="T7" fmla="*/ 0 60000 65536"/>
                  <a:gd name="T8" fmla="*/ 0 60000 65536"/>
                  <a:gd name="T9" fmla="*/ 0 w 36"/>
                  <a:gd name="T10" fmla="*/ 0 h 32"/>
                  <a:gd name="T11" fmla="*/ 36 w 36"/>
                  <a:gd name="T12" fmla="*/ 32 h 32"/>
                </a:gdLst>
                <a:ahLst/>
                <a:cxnLst>
                  <a:cxn ang="T6">
                    <a:pos x="T0" y="T1"/>
                  </a:cxn>
                  <a:cxn ang="T7">
                    <a:pos x="T2" y="T3"/>
                  </a:cxn>
                  <a:cxn ang="T8">
                    <a:pos x="T4" y="T5"/>
                  </a:cxn>
                </a:cxnLst>
                <a:rect l="T9" t="T10" r="T11" b="T12"/>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pic>
          <p:nvPicPr>
            <p:cNvPr id="29" name="图片 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91640"/>
              <a:ext cx="3499407" cy="5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矩形 3"/>
          <p:cNvSpPr/>
          <p:nvPr/>
        </p:nvSpPr>
        <p:spPr>
          <a:xfrm>
            <a:off x="3556501" y="1897182"/>
            <a:ext cx="6450051" cy="2954655"/>
          </a:xfrm>
          <a:prstGeom prst="rect">
            <a:avLst/>
          </a:prstGeom>
        </p:spPr>
        <p:txBody>
          <a:bodyPr wrap="square">
            <a:spAutoFit/>
          </a:bodyPr>
          <a:lstStyle/>
          <a:p>
            <a:pPr>
              <a:lnSpc>
                <a:spcPct val="150000"/>
              </a:lnSpc>
            </a:pPr>
            <a:r>
              <a:rPr lang="zh-CN" altLang="en-US" sz="4400" b="1" dirty="0">
                <a:solidFill>
                  <a:srgbClr val="C00000"/>
                </a:solidFill>
                <a:ea typeface="微软雅黑" panose="020B0503020204020204" pitchFamily="34" charset="-122"/>
              </a:rPr>
              <a:t>    鉴</a:t>
            </a:r>
            <a:r>
              <a:rPr lang="zh-CN" altLang="en-US" sz="2000" b="1" dirty="0">
                <a:solidFill>
                  <a:srgbClr val="C00000"/>
                </a:solidFill>
                <a:ea typeface="微软雅黑" panose="020B0503020204020204" pitchFamily="34" charset="-122"/>
              </a:rPr>
              <a:t>于往年经验，大批教师倾向于在网报截止日期前一两天进行申报，集中申报极易造成网络拥堵，导致系统瘫痪，故建议各位老师于网上申报开始初期即进行申报。</a:t>
            </a:r>
            <a:endParaRPr lang="en-US" altLang="zh-CN" sz="2000" b="1" dirty="0">
              <a:solidFill>
                <a:srgbClr val="C00000"/>
              </a:solidFill>
              <a:ea typeface="微软雅黑" panose="020B0503020204020204" pitchFamily="34" charset="-122"/>
            </a:endParaRPr>
          </a:p>
          <a:p>
            <a:pPr>
              <a:lnSpc>
                <a:spcPct val="150000"/>
              </a:lnSpc>
            </a:pPr>
            <a:r>
              <a:rPr lang="zh-CN" altLang="en-US" sz="2000" b="1" dirty="0">
                <a:solidFill>
                  <a:srgbClr val="C00000"/>
                </a:solidFill>
                <a:ea typeface="微软雅黑" panose="020B0503020204020204" pitchFamily="34" charset="-122"/>
              </a:rPr>
              <a:t>         </a:t>
            </a:r>
            <a:endParaRPr lang="zh-CN" altLang="en-US" b="1" dirty="0">
              <a:solidFill>
                <a:srgbClr val="C00000"/>
              </a:solidFill>
            </a:endParaRPr>
          </a:p>
        </p:txBody>
      </p:sp>
      <p:grpSp>
        <p:nvGrpSpPr>
          <p:cNvPr id="55" name="组合 32"/>
          <p:cNvGrpSpPr>
            <a:grpSpLocks/>
          </p:cNvGrpSpPr>
          <p:nvPr/>
        </p:nvGrpSpPr>
        <p:grpSpPr bwMode="auto">
          <a:xfrm>
            <a:off x="335696" y="168870"/>
            <a:ext cx="4283075" cy="923332"/>
            <a:chOff x="0" y="-113611"/>
            <a:chExt cx="4281735" cy="922583"/>
          </a:xfrm>
        </p:grpSpPr>
        <p:sp>
          <p:nvSpPr>
            <p:cNvPr id="56" name="文本框 33"/>
            <p:cNvSpPr txBox="1">
              <a:spLocks noChangeArrowheads="1"/>
            </p:cNvSpPr>
            <p:nvPr/>
          </p:nvSpPr>
          <p:spPr bwMode="auto">
            <a:xfrm>
              <a:off x="1084642" y="-113611"/>
              <a:ext cx="2338370"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57" name="直接连接符 34"/>
            <p:cNvCxnSpPr>
              <a:cxnSpLocks noChangeShapeType="1"/>
            </p:cNvCxnSpPr>
            <p:nvPr/>
          </p:nvCxnSpPr>
          <p:spPr bwMode="auto">
            <a:xfrm>
              <a:off x="0" y="808970"/>
              <a:ext cx="4281735"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61" name="文本框 35"/>
            <p:cNvSpPr txBox="1">
              <a:spLocks noChangeArrowheads="1"/>
            </p:cNvSpPr>
            <p:nvPr/>
          </p:nvSpPr>
          <p:spPr bwMode="auto">
            <a:xfrm>
              <a:off x="1535762" y="409186"/>
              <a:ext cx="1210209" cy="39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注意事项</a:t>
              </a:r>
            </a:p>
          </p:txBody>
        </p:sp>
      </p:grpSp>
    </p:spTree>
    <p:extLst>
      <p:ext uri="{BB962C8B-B14F-4D97-AF65-F5344CB8AC3E}">
        <p14:creationId xmlns:p14="http://schemas.microsoft.com/office/powerpoint/2010/main" val="32483860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0"/>
          <p:cNvSpPr>
            <a:spLocks noChangeArrowheads="1"/>
          </p:cNvSpPr>
          <p:nvPr/>
        </p:nvSpPr>
        <p:spPr bwMode="auto">
          <a:xfrm>
            <a:off x="8380433" y="3349465"/>
            <a:ext cx="3535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r>
              <a:rPr lang="zh-CN" altLang="en-US" sz="1400" dirty="0">
                <a:solidFill>
                  <a:srgbClr val="404040"/>
                </a:solidFill>
              </a:rPr>
              <a:t>点击“教师资格认定申请人网报入口”，注册</a:t>
            </a:r>
            <a:endParaRPr lang="en-US" altLang="zh-CN" sz="1400" dirty="0">
              <a:solidFill>
                <a:srgbClr val="404040"/>
              </a:solidFill>
            </a:endParaRPr>
          </a:p>
          <a:p>
            <a:pPr eaLnBrk="1" hangingPunct="1"/>
            <a:endParaRPr lang="zh-CN" altLang="en-US" sz="1400" dirty="0">
              <a:solidFill>
                <a:srgbClr val="404040"/>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27" y="1830984"/>
            <a:ext cx="7524354" cy="4079610"/>
          </a:xfrm>
          <a:prstGeom prst="rect">
            <a:avLst/>
          </a:prstGeom>
          <a:solidFill>
            <a:srgbClr val="FFFFFF">
              <a:shade val="85000"/>
            </a:srgbClr>
          </a:solidFill>
          <a:ln w="88900" cap="sq">
            <a:solidFill>
              <a:srgbClr val="34457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5" name="组合 23"/>
          <p:cNvGrpSpPr>
            <a:grpSpLocks/>
          </p:cNvGrpSpPr>
          <p:nvPr/>
        </p:nvGrpSpPr>
        <p:grpSpPr bwMode="auto">
          <a:xfrm>
            <a:off x="2881313" y="282575"/>
            <a:ext cx="6429375" cy="809625"/>
            <a:chOff x="0" y="0"/>
            <a:chExt cx="6429492" cy="808970"/>
          </a:xfrm>
        </p:grpSpPr>
        <p:sp>
          <p:nvSpPr>
            <p:cNvPr id="27"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28"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29"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spTree>
    <p:extLst>
      <p:ext uri="{BB962C8B-B14F-4D97-AF65-F5344CB8AC3E}">
        <p14:creationId xmlns:p14="http://schemas.microsoft.com/office/powerpoint/2010/main" val="36980112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0"/>
          <p:cNvSpPr>
            <a:spLocks noChangeArrowheads="1"/>
          </p:cNvSpPr>
          <p:nvPr/>
        </p:nvSpPr>
        <p:spPr bwMode="auto">
          <a:xfrm>
            <a:off x="7840930" y="2905001"/>
            <a:ext cx="32665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1400" dirty="0">
                <a:solidFill>
                  <a:srgbClr val="404040"/>
                </a:solidFill>
              </a:rPr>
              <a:t>完善个人信息后，选择教师资格认定</a:t>
            </a:r>
            <a:endParaRPr lang="en-US" altLang="zh-CN" sz="1400" dirty="0">
              <a:solidFill>
                <a:srgbClr val="404040"/>
              </a:solidFill>
            </a:endParaRPr>
          </a:p>
        </p:txBody>
      </p:sp>
      <p:grpSp>
        <p:nvGrpSpPr>
          <p:cNvPr id="8" name="组合 23"/>
          <p:cNvGrpSpPr>
            <a:grpSpLocks/>
          </p:cNvGrpSpPr>
          <p:nvPr/>
        </p:nvGrpSpPr>
        <p:grpSpPr bwMode="auto">
          <a:xfrm>
            <a:off x="2881313" y="282575"/>
            <a:ext cx="6429375" cy="809625"/>
            <a:chOff x="0" y="0"/>
            <a:chExt cx="6429492" cy="808970"/>
          </a:xfrm>
        </p:grpSpPr>
        <p:sp>
          <p:nvSpPr>
            <p:cNvPr id="9"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0"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11"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pic>
        <p:nvPicPr>
          <p:cNvPr id="2" name="图片 1">
            <a:extLst>
              <a:ext uri="{FF2B5EF4-FFF2-40B4-BE49-F238E27FC236}">
                <a16:creationId xmlns:a16="http://schemas.microsoft.com/office/drawing/2014/main" id="{77CA0781-B312-4685-8E4F-F1784864AFC5}"/>
              </a:ext>
            </a:extLst>
          </p:cNvPr>
          <p:cNvPicPr>
            <a:picLocks noChangeAspect="1"/>
          </p:cNvPicPr>
          <p:nvPr/>
        </p:nvPicPr>
        <p:blipFill>
          <a:blip r:embed="rId2"/>
          <a:stretch>
            <a:fillRect/>
          </a:stretch>
        </p:blipFill>
        <p:spPr>
          <a:xfrm>
            <a:off x="1084564" y="2508610"/>
            <a:ext cx="5700254" cy="2339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38416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0"/>
          <p:cNvSpPr>
            <a:spLocks noChangeArrowheads="1"/>
          </p:cNvSpPr>
          <p:nvPr/>
        </p:nvSpPr>
        <p:spPr bwMode="auto">
          <a:xfrm>
            <a:off x="8899798" y="2810850"/>
            <a:ext cx="2783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1400" dirty="0">
                <a:solidFill>
                  <a:srgbClr val="404040"/>
                </a:solidFill>
              </a:rPr>
              <a:t>确认点：吉林师范大学</a:t>
            </a:r>
            <a:endParaRPr lang="en-US" altLang="zh-CN" sz="1400" dirty="0">
              <a:solidFill>
                <a:srgbClr val="40404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21" y="1711533"/>
            <a:ext cx="8196221" cy="4443888"/>
          </a:xfrm>
          <a:prstGeom prst="rect">
            <a:avLst/>
          </a:prstGeom>
          <a:solidFill>
            <a:srgbClr val="FFFFFF">
              <a:shade val="85000"/>
            </a:srgbClr>
          </a:solidFill>
          <a:ln w="88900" cap="sq">
            <a:solidFill>
              <a:srgbClr val="34457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组合 23"/>
          <p:cNvGrpSpPr>
            <a:grpSpLocks/>
          </p:cNvGrpSpPr>
          <p:nvPr/>
        </p:nvGrpSpPr>
        <p:grpSpPr bwMode="auto">
          <a:xfrm>
            <a:off x="2881313" y="282575"/>
            <a:ext cx="6429375" cy="809625"/>
            <a:chOff x="0" y="0"/>
            <a:chExt cx="6429492" cy="808970"/>
          </a:xfrm>
        </p:grpSpPr>
        <p:sp>
          <p:nvSpPr>
            <p:cNvPr id="9"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0"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11"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spTree>
    <p:extLst>
      <p:ext uri="{BB962C8B-B14F-4D97-AF65-F5344CB8AC3E}">
        <p14:creationId xmlns:p14="http://schemas.microsoft.com/office/powerpoint/2010/main" val="26120590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0"/>
          <p:cNvSpPr>
            <a:spLocks noChangeArrowheads="1"/>
          </p:cNvSpPr>
          <p:nvPr/>
        </p:nvSpPr>
        <p:spPr bwMode="auto">
          <a:xfrm>
            <a:off x="8635848" y="2810849"/>
            <a:ext cx="3053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lvl="0"/>
            <a:r>
              <a:rPr lang="zh-CN" altLang="zh-CN" sz="1400" dirty="0"/>
              <a:t>认定所在地选任教高等学校所在地</a:t>
            </a:r>
          </a:p>
        </p:txBody>
      </p:sp>
      <p:grpSp>
        <p:nvGrpSpPr>
          <p:cNvPr id="8" name="组合 23"/>
          <p:cNvGrpSpPr>
            <a:grpSpLocks/>
          </p:cNvGrpSpPr>
          <p:nvPr/>
        </p:nvGrpSpPr>
        <p:grpSpPr bwMode="auto">
          <a:xfrm>
            <a:off x="2881313" y="282575"/>
            <a:ext cx="6429375" cy="809625"/>
            <a:chOff x="0" y="0"/>
            <a:chExt cx="6429492" cy="808970"/>
          </a:xfrm>
        </p:grpSpPr>
        <p:sp>
          <p:nvSpPr>
            <p:cNvPr id="9"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0"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11"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pic>
        <p:nvPicPr>
          <p:cNvPr id="12" name="图片 11" descr="E:\于佳含\教师资格认定\2019年\新截图\QQ截图20191010094318.jpg"/>
          <p:cNvPicPr/>
          <p:nvPr/>
        </p:nvPicPr>
        <p:blipFill>
          <a:blip r:embed="rId2">
            <a:extLst>
              <a:ext uri="{28A0092B-C50C-407E-A947-70E740481C1C}">
                <a14:useLocalDpi xmlns:a14="http://schemas.microsoft.com/office/drawing/2010/main" val="0"/>
              </a:ext>
            </a:extLst>
          </a:blip>
          <a:srcRect/>
          <a:stretch>
            <a:fillRect/>
          </a:stretch>
        </p:blipFill>
        <p:spPr bwMode="auto">
          <a:xfrm>
            <a:off x="957601" y="2663912"/>
            <a:ext cx="7337988" cy="601652"/>
          </a:xfrm>
          <a:prstGeom prst="rect">
            <a:avLst/>
          </a:prstGeom>
          <a:noFill/>
          <a:ln>
            <a:noFill/>
          </a:ln>
        </p:spPr>
      </p:pic>
    </p:spTree>
    <p:extLst>
      <p:ext uri="{BB962C8B-B14F-4D97-AF65-F5344CB8AC3E}">
        <p14:creationId xmlns:p14="http://schemas.microsoft.com/office/powerpoint/2010/main" val="30852503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0"/>
          <p:cNvSpPr>
            <a:spLocks noChangeArrowheads="1"/>
          </p:cNvSpPr>
          <p:nvPr/>
        </p:nvSpPr>
        <p:spPr bwMode="auto">
          <a:xfrm>
            <a:off x="8293188" y="3527287"/>
            <a:ext cx="38675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lvl="0"/>
            <a:r>
              <a:rPr lang="zh-CN" altLang="zh-CN" sz="1400" dirty="0"/>
              <a:t>职称在这个系列里选择</a:t>
            </a:r>
            <a:endParaRPr lang="en-US" altLang="zh-CN" sz="1400" dirty="0"/>
          </a:p>
          <a:p>
            <a:pPr lvl="0"/>
            <a:endParaRPr lang="en-US" altLang="zh-CN" sz="1400" dirty="0"/>
          </a:p>
          <a:p>
            <a:pPr lvl="0"/>
            <a:r>
              <a:rPr lang="zh-CN" altLang="zh-CN" sz="1400" dirty="0"/>
              <a:t>教授、副教授、讲师、助教</a:t>
            </a:r>
          </a:p>
        </p:txBody>
      </p:sp>
      <p:grpSp>
        <p:nvGrpSpPr>
          <p:cNvPr id="8" name="组合 23"/>
          <p:cNvGrpSpPr>
            <a:grpSpLocks/>
          </p:cNvGrpSpPr>
          <p:nvPr/>
        </p:nvGrpSpPr>
        <p:grpSpPr bwMode="auto">
          <a:xfrm>
            <a:off x="2881313" y="282575"/>
            <a:ext cx="6429375" cy="809625"/>
            <a:chOff x="0" y="0"/>
            <a:chExt cx="6429492" cy="808970"/>
          </a:xfrm>
        </p:grpSpPr>
        <p:sp>
          <p:nvSpPr>
            <p:cNvPr id="9" name="文本框 24"/>
            <p:cNvSpPr txBox="1">
              <a:spLocks noChangeArrowheads="1"/>
            </p:cNvSpPr>
            <p:nvPr/>
          </p:nvSpPr>
          <p:spPr bwMode="auto">
            <a:xfrm>
              <a:off x="2045173" y="0"/>
              <a:ext cx="233914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rPr>
                <a:t>网上申报流程</a:t>
              </a:r>
            </a:p>
          </p:txBody>
        </p:sp>
        <p:cxnSp>
          <p:nvCxnSpPr>
            <p:cNvPr id="10" name="直接连接符 25"/>
            <p:cNvCxnSpPr>
              <a:cxnSpLocks noChangeShapeType="1"/>
            </p:cNvCxnSpPr>
            <p:nvPr/>
          </p:nvCxnSpPr>
          <p:spPr bwMode="auto">
            <a:xfrm>
              <a:off x="0" y="808970"/>
              <a:ext cx="6429492" cy="0"/>
            </a:xfrm>
            <a:prstGeom prst="line">
              <a:avLst/>
            </a:prstGeom>
            <a:noFill/>
            <a:ln w="6350">
              <a:solidFill>
                <a:srgbClr val="BFBFBF"/>
              </a:solidFill>
              <a:prstDash val="dash"/>
              <a:round/>
              <a:headEnd type="oval" w="med" len="med"/>
              <a:tailEnd type="oval" w="med" len="med"/>
            </a:ln>
            <a:extLst>
              <a:ext uri="{909E8E84-426E-40DD-AFC4-6F175D3DCCD1}">
                <a14:hiddenFill xmlns:a14="http://schemas.microsoft.com/office/drawing/2010/main">
                  <a:noFill/>
                </a14:hiddenFill>
              </a:ext>
            </a:extLst>
          </p:spPr>
        </p:cxnSp>
      </p:grpSp>
      <p:sp>
        <p:nvSpPr>
          <p:cNvPr id="11" name="文本框 35"/>
          <p:cNvSpPr txBox="1">
            <a:spLocks noChangeArrowheads="1"/>
          </p:cNvSpPr>
          <p:nvPr/>
        </p:nvSpPr>
        <p:spPr bwMode="auto">
          <a:xfrm>
            <a:off x="5234225" y="71469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zh-CN" altLang="en-US" sz="2000" dirty="0">
                <a:solidFill>
                  <a:srgbClr val="7F7F7F"/>
                </a:solidFill>
                <a:latin typeface="微软雅黑" panose="020B0503020204020204" pitchFamily="34" charset="-122"/>
                <a:ea typeface="微软雅黑" panose="020B0503020204020204" pitchFamily="34" charset="-122"/>
              </a:rPr>
              <a:t>填报注意事项</a:t>
            </a:r>
          </a:p>
        </p:txBody>
      </p:sp>
      <p:pic>
        <p:nvPicPr>
          <p:cNvPr id="13" name="图片 12"/>
          <p:cNvPicPr/>
          <p:nvPr/>
        </p:nvPicPr>
        <p:blipFill>
          <a:blip r:embed="rId2"/>
          <a:stretch>
            <a:fillRect/>
          </a:stretch>
        </p:blipFill>
        <p:spPr>
          <a:xfrm>
            <a:off x="1217614" y="2098482"/>
            <a:ext cx="6201707" cy="4104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24630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heme/theme1.xml><?xml version="1.0" encoding="utf-8"?>
<a:theme xmlns:a="http://schemas.openxmlformats.org/drawingml/2006/main" name="微软雅黑">
  <a:themeElements>
    <a:clrScheme name="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fontScheme name="微软雅黑">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2" charset="-122"/>
          </a:defRPr>
        </a:defPPr>
      </a:lstStyle>
    </a:lnDef>
  </a:objectDefaults>
  <a:extraClrSchemeLst>
    <a:extraClrScheme>
      <a:clrScheme name="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微软雅黑">
  <a:themeElements>
    <a:clrScheme name="1_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fontScheme name="1_微软雅黑">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2" charset="-122"/>
          </a:defRPr>
        </a:defPPr>
      </a:lstStyle>
    </a:lnDef>
  </a:objectDefaults>
  <a:extraClrSchemeLst>
    <a:extraClrScheme>
      <a:clrScheme name="1_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微软雅黑">
  <a:themeElements>
    <a:clrScheme name="2_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fontScheme name="2_微软雅黑">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2" charset="-122"/>
          </a:defRPr>
        </a:defPPr>
      </a:lstStyle>
    </a:lnDef>
  </a:objectDefaults>
  <a:extraClrSchemeLst>
    <a:extraClrScheme>
      <a:clrScheme name="2_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1146</TotalTime>
  <Pages>0</Pages>
  <Words>1358</Words>
  <Characters>0</Characters>
  <Application>Microsoft Office PowerPoint</Application>
  <DocSecurity>0</DocSecurity>
  <PresentationFormat>宽屏</PresentationFormat>
  <Lines>0</Lines>
  <Paragraphs>120</Paragraphs>
  <Slides>22</Slides>
  <Notes>3</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22</vt:i4>
      </vt:variant>
    </vt:vector>
  </HeadingPairs>
  <TitlesOfParts>
    <vt:vector size="31" baseType="lpstr">
      <vt:lpstr>微软雅黑</vt:lpstr>
      <vt:lpstr>微软雅黑 Light</vt:lpstr>
      <vt:lpstr>Agency FB</vt:lpstr>
      <vt:lpstr>Arial</vt:lpstr>
      <vt:lpstr>Calibri</vt:lpstr>
      <vt:lpstr>Wingdings</vt:lpstr>
      <vt:lpstr>微软雅黑</vt:lpstr>
      <vt:lpstr>1_微软雅黑</vt:lpstr>
      <vt:lpstr>2_微软雅黑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cp:lastModifiedBy>
  <cp:revision>135</cp:revision>
  <dcterms:created xsi:type="dcterms:W3CDTF">2015-03-28T14:16:19Z</dcterms:created>
  <dcterms:modified xsi:type="dcterms:W3CDTF">2021-10-08T08:14:51Z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2052-9.1.0.5108</vt:lpwstr>
  </property>
</Properties>
</file>