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2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13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448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74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009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719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314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634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277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55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757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580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88791-6789-44D7-ADA8-B7E8A3662562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D7E60-73E8-41A1-956B-E1558C4617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069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33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4077072"/>
            <a:ext cx="7808912" cy="1872208"/>
          </a:xfrm>
          <a:ln>
            <a:solidFill>
              <a:schemeClr val="tx1"/>
            </a:solidFill>
            <a:prstDash val="dash"/>
          </a:ln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学科：</a:t>
            </a:r>
            <a:endParaRPr lang="en-US" altLang="zh-CN" sz="2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sz="2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适用</a:t>
            </a:r>
            <a:r>
              <a:rPr lang="zh-CN" altLang="en-US" sz="2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年级： </a:t>
            </a:r>
            <a:endParaRPr lang="en-US" altLang="zh-CN" sz="2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制作人</a:t>
            </a:r>
            <a:r>
              <a:rPr lang="en-US" altLang="zh-CN" sz="2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制作团队：</a:t>
            </a:r>
            <a:endParaRPr lang="en-US" altLang="zh-CN" sz="18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336" y="0"/>
            <a:ext cx="1542126" cy="102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08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14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楷体</vt:lpstr>
      <vt:lpstr>宋体</vt:lpstr>
      <vt:lpstr>微软雅黑</vt:lpstr>
      <vt:lpstr>Arial</vt:lpstr>
      <vt:lpstr>Calibri</vt:lpstr>
      <vt:lpstr>Office 主题​​</vt:lpstr>
      <vt:lpstr>标题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微视频标题</dc:title>
  <dc:creator>lenovo</dc:creator>
  <cp:lastModifiedBy>test</cp:lastModifiedBy>
  <cp:revision>37</cp:revision>
  <dcterms:created xsi:type="dcterms:W3CDTF">2014-05-29T07:01:20Z</dcterms:created>
  <dcterms:modified xsi:type="dcterms:W3CDTF">2016-03-31T06:38:10Z</dcterms:modified>
</cp:coreProperties>
</file>